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5"/>
  </p:notesMasterIdLst>
  <p:handoutMasterIdLst>
    <p:handoutMasterId r:id="rId56"/>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337" r:id="rId22"/>
    <p:sldId id="269" r:id="rId23"/>
    <p:sldId id="304" r:id="rId24"/>
    <p:sldId id="305" r:id="rId25"/>
    <p:sldId id="307" r:id="rId26"/>
    <p:sldId id="306" r:id="rId27"/>
    <p:sldId id="308" r:id="rId28"/>
    <p:sldId id="336"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3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Yeasmina Rahman" initials="YR" lastIdx="24" clrIdx="6">
    <p:extLst>
      <p:ext uri="{19B8F6BF-5375-455C-9EA6-DF929625EA0E}">
        <p15:presenceInfo xmlns:p15="http://schemas.microsoft.com/office/powerpoint/2012/main" userId="S::Yeasmina.Rahman@thebbrs.org::f576bad7-f7eb-4cf2-85f0-6cd03b2325a0" providerId="AD"/>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1C7DDB"/>
    <a:srgbClr val="F2F4F8"/>
    <a:srgbClr val="0B49CB"/>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00" autoAdjust="0"/>
    <p:restoredTop sz="94364" autoAdjust="0"/>
  </p:normalViewPr>
  <p:slideViewPr>
    <p:cSldViewPr snapToGrid="0" snapToObjects="1">
      <p:cViewPr varScale="1">
        <p:scale>
          <a:sx n="73" d="100"/>
          <a:sy n="73" d="100"/>
        </p:scale>
        <p:origin x="744" y="7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81" d="100"/>
          <a:sy n="181" d="100"/>
        </p:scale>
        <p:origin x="156" y="1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n Ahmed" userId="0165abd3014afa25" providerId="LiveId" clId="{A1110D8E-064C-4685-B2A0-E89BCECA9A65}"/>
    <pc:docChg chg="custSel modSld">
      <pc:chgData name="Khan Ahmed" userId="0165abd3014afa25" providerId="LiveId" clId="{A1110D8E-064C-4685-B2A0-E89BCECA9A65}" dt="2021-10-26T18:24:32.542" v="20" actId="20577"/>
      <pc:docMkLst>
        <pc:docMk/>
      </pc:docMkLst>
      <pc:sldChg chg="modSp mod">
        <pc:chgData name="Khan Ahmed" userId="0165abd3014afa25" providerId="LiveId" clId="{A1110D8E-064C-4685-B2A0-E89BCECA9A65}" dt="2021-10-26T18:24:32.542" v="20" actId="20577"/>
        <pc:sldMkLst>
          <pc:docMk/>
          <pc:sldMk cId="1578726356" sldId="265"/>
        </pc:sldMkLst>
        <pc:spChg chg="mod">
          <ac:chgData name="Khan Ahmed" userId="0165abd3014afa25" providerId="LiveId" clId="{A1110D8E-064C-4685-B2A0-E89BCECA9A65}" dt="2021-10-26T18:24:32.542" v="20" actId="20577"/>
          <ac:spMkLst>
            <pc:docMk/>
            <pc:sldMk cId="1578726356" sldId="265"/>
            <ac:spMk id="5" creationId="{1B07C49E-AFFC-EC46-8930-E4D428F5F943}"/>
          </ac:spMkLst>
        </pc:spChg>
      </pc:sldChg>
      <pc:sldChg chg="delCm">
        <pc:chgData name="Khan Ahmed" userId="0165abd3014afa25" providerId="LiveId" clId="{A1110D8E-064C-4685-B2A0-E89BCECA9A65}" dt="2021-10-26T18:20:19.325" v="0" actId="1592"/>
        <pc:sldMkLst>
          <pc:docMk/>
          <pc:sldMk cId="1980221439" sldId="33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a:solidFill>
                  <a:schemeClr val="tx1"/>
                </a:solidFill>
              </a:rPr>
              <a:t>Model</a:t>
            </a:r>
            <a:r>
              <a:rPr lang="en-US" baseline="0">
                <a:solidFill>
                  <a:schemeClr val="tx1"/>
                </a:solidFill>
              </a:rPr>
              <a:t> Accuracy Rates</a:t>
            </a:r>
            <a:endParaRPr lang="en-US">
              <a:solidFill>
                <a:schemeClr val="tx1"/>
              </a:solidFill>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3720818272271101"/>
          <c:y val="0.1413425925925926"/>
          <c:w val="0.83307212482185733"/>
          <c:h val="0.65316200058326046"/>
        </c:manualLayout>
      </c:layout>
      <c:barChart>
        <c:barDir val="col"/>
        <c:grouping val="stacked"/>
        <c:varyColors val="0"/>
        <c:ser>
          <c:idx val="0"/>
          <c:order val="0"/>
          <c:tx>
            <c:strRef>
              <c:f>Sheet1!$C$16</c:f>
              <c:strCache>
                <c:ptCount val="1"/>
                <c:pt idx="0">
                  <c:v>Accuracy %</c:v>
                </c:pt>
              </c:strCache>
            </c:strRef>
          </c:tx>
          <c:spPr>
            <a:solidFill>
              <a:schemeClr val="accent1">
                <a:lumMod val="75000"/>
              </a:schemeClr>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Sheet1!$B$17:$B$19</c:f>
              <c:strCache>
                <c:ptCount val="3"/>
                <c:pt idx="0">
                  <c:v>Logistic Regression</c:v>
                </c:pt>
                <c:pt idx="1">
                  <c:v>Decision Tree</c:v>
                </c:pt>
                <c:pt idx="2">
                  <c:v>KNN</c:v>
                </c:pt>
              </c:strCache>
            </c:strRef>
          </c:cat>
          <c:val>
            <c:numRef>
              <c:f>Sheet1!$C$17:$C$19</c:f>
              <c:numCache>
                <c:formatCode>0.00</c:formatCode>
                <c:ptCount val="3"/>
                <c:pt idx="0">
                  <c:v>0.83333333333333304</c:v>
                </c:pt>
                <c:pt idx="1">
                  <c:v>0.83333333333333304</c:v>
                </c:pt>
                <c:pt idx="2">
                  <c:v>0.83333333333333304</c:v>
                </c:pt>
              </c:numCache>
            </c:numRef>
          </c:val>
          <c:extLst>
            <c:ext xmlns:c16="http://schemas.microsoft.com/office/drawing/2014/chart" uri="{C3380CC4-5D6E-409C-BE32-E72D297353CC}">
              <c16:uniqueId val="{00000000-5C88-4A25-A0A0-AD4588FF280F}"/>
            </c:ext>
          </c:extLst>
        </c:ser>
        <c:dLbls>
          <c:showLegendKey val="0"/>
          <c:showVal val="0"/>
          <c:showCatName val="0"/>
          <c:showSerName val="0"/>
          <c:showPercent val="0"/>
          <c:showBubbleSize val="0"/>
        </c:dLbls>
        <c:gapWidth val="150"/>
        <c:overlap val="100"/>
        <c:axId val="329535968"/>
        <c:axId val="329535312"/>
        <c:extLst>
          <c:ext xmlns:c15="http://schemas.microsoft.com/office/drawing/2012/chart" uri="{02D57815-91ED-43cb-92C2-25804820EDAC}">
            <c15:filteredBarSeries>
              <c15:ser>
                <c:idx val="1"/>
                <c:order val="1"/>
                <c:tx>
                  <c:strRef>
                    <c:extLst>
                      <c:ext uri="{02D57815-91ED-43cb-92C2-25804820EDAC}">
                        <c15:formulaRef>
                          <c15:sqref>Sheet1!$C$16</c15:sqref>
                        </c15:formulaRef>
                      </c:ext>
                    </c:extLst>
                    <c:strCache>
                      <c:ptCount val="1"/>
                      <c:pt idx="0">
                        <c:v>Accuracy %</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val>
                  <c:numLit>
                    <c:formatCode>General</c:formatCode>
                    <c:ptCount val="1"/>
                    <c:pt idx="0">
                      <c:v>1</c:v>
                    </c:pt>
                  </c:numLit>
                </c:val>
                <c:extLst>
                  <c:ext xmlns:c16="http://schemas.microsoft.com/office/drawing/2014/chart" uri="{C3380CC4-5D6E-409C-BE32-E72D297353CC}">
                    <c16:uniqueId val="{00000001-5C88-4A25-A0A0-AD4588FF280F}"/>
                  </c:ext>
                </c:extLst>
              </c15:ser>
            </c15:filteredBarSeries>
          </c:ext>
        </c:extLst>
      </c:barChart>
      <c:catAx>
        <c:axId val="329535968"/>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tx1"/>
                    </a:solidFill>
                    <a:latin typeface="+mn-lt"/>
                    <a:ea typeface="+mn-ea"/>
                    <a:cs typeface="+mn-cs"/>
                  </a:defRPr>
                </a:pPr>
                <a:r>
                  <a:rPr lang="en-GB">
                    <a:solidFill>
                      <a:schemeClr val="tx1"/>
                    </a:solidFill>
                  </a:rPr>
                  <a:t>Models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29535312"/>
        <c:crosses val="autoZero"/>
        <c:auto val="1"/>
        <c:lblAlgn val="ctr"/>
        <c:lblOffset val="100"/>
        <c:noMultiLvlLbl val="0"/>
      </c:catAx>
      <c:valAx>
        <c:axId val="329535312"/>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900" b="1" i="0" u="none" strike="noStrike" kern="1200" cap="all" baseline="0">
                    <a:solidFill>
                      <a:schemeClr val="tx1"/>
                    </a:solidFill>
                    <a:latin typeface="+mn-lt"/>
                    <a:ea typeface="+mn-ea"/>
                    <a:cs typeface="+mn-cs"/>
                  </a:defRPr>
                </a:pPr>
                <a:r>
                  <a:rPr lang="en-GB">
                    <a:solidFill>
                      <a:schemeClr val="tx1"/>
                    </a:solidFill>
                  </a:rPr>
                  <a:t>Accuracy</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tx1"/>
                  </a:solidFill>
                  <a:latin typeface="+mn-lt"/>
                  <a:ea typeface="+mn-ea"/>
                  <a:cs typeface="+mn-cs"/>
                </a:defRPr>
              </a:pPr>
              <a:endParaRPr lang="en-US"/>
            </a:p>
          </c:txPr>
        </c:title>
        <c:numFmt formatCode="0.00" sourceLinked="1"/>
        <c:majorTickMark val="none"/>
        <c:minorTickMark val="none"/>
        <c:tickLblPos val="nextTo"/>
        <c:spPr>
          <a:noFill/>
          <a:ln>
            <a:solidFill>
              <a:schemeClr val="accent1">
                <a:lumMod val="50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29535968"/>
        <c:crosses val="autoZero"/>
        <c:crossBetween val="between"/>
      </c:valAx>
      <c:spPr>
        <a:noFill/>
        <a:ln>
          <a:solidFill>
            <a:schemeClr val="accent1">
              <a:lumMod val="50000"/>
              <a:alpha val="74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5.png"/><Relationship Id="rId6" Type="http://schemas.openxmlformats.org/officeDocument/2006/relationships/image" Target="../media/image12.svg"/><Relationship Id="rId5" Type="http://schemas.openxmlformats.org/officeDocument/2006/relationships/image" Target="../media/image7.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9.png"/></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5.png"/><Relationship Id="rId6" Type="http://schemas.openxmlformats.org/officeDocument/2006/relationships/image" Target="../media/image12.svg"/><Relationship Id="rId5" Type="http://schemas.openxmlformats.org/officeDocument/2006/relationships/image" Target="../media/image7.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22B36-66FA-49CB-9A46-7E96972BCE8F}" type="doc">
      <dgm:prSet loTypeId="urn:microsoft.com/office/officeart/2005/8/layout/hProcess9" loCatId="process" qsTypeId="urn:microsoft.com/office/officeart/2005/8/quickstyle/simple1" qsCatId="simple" csTypeId="urn:microsoft.com/office/officeart/2005/8/colors/accent1_2" csCatId="accent1" phldr="1"/>
      <dgm:spPr/>
    </dgm:pt>
    <dgm:pt modelId="{C641744D-08C2-4DA4-A1D2-7600EFC60909}">
      <dgm:prSet phldrT="[Text]" custT="1"/>
      <dgm:spPr/>
      <dgm:t>
        <a:bodyPr/>
        <a:lstStyle/>
        <a:p>
          <a:r>
            <a:rPr lang="en-GB" sz="1200" b="0" dirty="0">
              <a:solidFill>
                <a:schemeClr val="tx1"/>
              </a:solidFill>
            </a:rPr>
            <a:t>Request Launch data from SpaceX API</a:t>
          </a:r>
        </a:p>
      </dgm:t>
    </dgm:pt>
    <dgm:pt modelId="{B39E7059-94DB-4FD3-AAE0-F12A7FBB1C18}" type="parTrans" cxnId="{41E229FA-399A-4CF8-9183-7B941CCF562D}">
      <dgm:prSet/>
      <dgm:spPr/>
      <dgm:t>
        <a:bodyPr/>
        <a:lstStyle/>
        <a:p>
          <a:endParaRPr lang="en-GB"/>
        </a:p>
      </dgm:t>
    </dgm:pt>
    <dgm:pt modelId="{5C0A1D16-2A74-43B2-8EE9-C77F002A0CD1}" type="sibTrans" cxnId="{41E229FA-399A-4CF8-9183-7B941CCF562D}">
      <dgm:prSet/>
      <dgm:spPr/>
      <dgm:t>
        <a:bodyPr/>
        <a:lstStyle/>
        <a:p>
          <a:endParaRPr lang="en-GB"/>
        </a:p>
      </dgm:t>
    </dgm:pt>
    <dgm:pt modelId="{F7E00EA8-C67B-4F7F-AC49-B978649E58D3}">
      <dgm:prSet phldrT="[Text]" custT="1"/>
      <dgm:spPr/>
      <dgm:t>
        <a:bodyPr/>
        <a:lstStyle/>
        <a:p>
          <a:r>
            <a:rPr lang="en-GB" sz="1200" b="0" dirty="0">
              <a:solidFill>
                <a:schemeClr val="tx1"/>
              </a:solidFill>
            </a:rPr>
            <a:t>Convert content to .Json</a:t>
          </a:r>
        </a:p>
      </dgm:t>
    </dgm:pt>
    <dgm:pt modelId="{E972FE06-12C6-4AD5-9566-DFA53C7BE745}" type="parTrans" cxnId="{CB2010FE-60AC-4C0C-9B77-67F0D39DCE2D}">
      <dgm:prSet/>
      <dgm:spPr/>
      <dgm:t>
        <a:bodyPr/>
        <a:lstStyle/>
        <a:p>
          <a:endParaRPr lang="en-GB"/>
        </a:p>
      </dgm:t>
    </dgm:pt>
    <dgm:pt modelId="{37B2AB8E-D7B0-4642-BB9D-0E6D9312167F}" type="sibTrans" cxnId="{CB2010FE-60AC-4C0C-9B77-67F0D39DCE2D}">
      <dgm:prSet/>
      <dgm:spPr/>
      <dgm:t>
        <a:bodyPr/>
        <a:lstStyle/>
        <a:p>
          <a:endParaRPr lang="en-GB"/>
        </a:p>
      </dgm:t>
    </dgm:pt>
    <dgm:pt modelId="{F72EF913-6BB5-4D25-A23A-408A4D6A3F45}">
      <dgm:prSet phldrT="[Text]" custT="1"/>
      <dgm:spPr/>
      <dgm:t>
        <a:bodyPr/>
        <a:lstStyle/>
        <a:p>
          <a:r>
            <a:rPr lang="en-GB" sz="1200" b="0" dirty="0">
              <a:solidFill>
                <a:schemeClr val="tx1"/>
              </a:solidFill>
            </a:rPr>
            <a:t>Normalise data and create panda dataframe</a:t>
          </a:r>
        </a:p>
      </dgm:t>
    </dgm:pt>
    <dgm:pt modelId="{5D0A155D-0B8C-472C-B350-0FC728368549}" type="parTrans" cxnId="{0B9B4033-FC40-4BFA-AE28-003E579BFFD6}">
      <dgm:prSet/>
      <dgm:spPr/>
      <dgm:t>
        <a:bodyPr/>
        <a:lstStyle/>
        <a:p>
          <a:endParaRPr lang="en-GB"/>
        </a:p>
      </dgm:t>
    </dgm:pt>
    <dgm:pt modelId="{F604CEAD-832E-400B-8DFC-9E5BA334D6BD}" type="sibTrans" cxnId="{0B9B4033-FC40-4BFA-AE28-003E579BFFD6}">
      <dgm:prSet/>
      <dgm:spPr/>
      <dgm:t>
        <a:bodyPr/>
        <a:lstStyle/>
        <a:p>
          <a:endParaRPr lang="en-GB"/>
        </a:p>
      </dgm:t>
    </dgm:pt>
    <dgm:pt modelId="{C3EA7C92-C9F8-4EE6-8DEE-A3507F279305}">
      <dgm:prSet phldrT="[Text]" custT="1"/>
      <dgm:spPr/>
      <dgm:t>
        <a:bodyPr/>
        <a:lstStyle/>
        <a:p>
          <a:r>
            <a:rPr lang="en-GB" sz="1200" dirty="0">
              <a:solidFill>
                <a:schemeClr val="tx1"/>
              </a:solidFill>
            </a:rPr>
            <a:t>Use API again to obtain information that is not identification  numbers.</a:t>
          </a:r>
        </a:p>
      </dgm:t>
    </dgm:pt>
    <dgm:pt modelId="{EA7AA606-0894-4D9B-BC83-E4B1865FB803}" type="parTrans" cxnId="{18BD0434-7571-4FCE-A814-90CFD961E6E4}">
      <dgm:prSet/>
      <dgm:spPr/>
      <dgm:t>
        <a:bodyPr/>
        <a:lstStyle/>
        <a:p>
          <a:endParaRPr lang="en-GB"/>
        </a:p>
      </dgm:t>
    </dgm:pt>
    <dgm:pt modelId="{122224A8-D128-49C4-9B80-021633EE9F95}" type="sibTrans" cxnId="{18BD0434-7571-4FCE-A814-90CFD961E6E4}">
      <dgm:prSet/>
      <dgm:spPr/>
      <dgm:t>
        <a:bodyPr/>
        <a:lstStyle/>
        <a:p>
          <a:endParaRPr lang="en-GB"/>
        </a:p>
      </dgm:t>
    </dgm:pt>
    <dgm:pt modelId="{452C247A-CE77-4A32-84F3-6A295C6369AD}" type="pres">
      <dgm:prSet presAssocID="{B1A22B36-66FA-49CB-9A46-7E96972BCE8F}" presName="CompostProcess" presStyleCnt="0">
        <dgm:presLayoutVars>
          <dgm:dir/>
          <dgm:resizeHandles val="exact"/>
        </dgm:presLayoutVars>
      </dgm:prSet>
      <dgm:spPr/>
    </dgm:pt>
    <dgm:pt modelId="{824FA362-97F6-4692-99D6-9878B6000A93}" type="pres">
      <dgm:prSet presAssocID="{B1A22B36-66FA-49CB-9A46-7E96972BCE8F}" presName="arrow" presStyleLbl="bgShp" presStyleIdx="0" presStyleCnt="1"/>
      <dgm:spPr/>
    </dgm:pt>
    <dgm:pt modelId="{6CFA9D57-0768-46C3-8C5F-3738BF97BA1B}" type="pres">
      <dgm:prSet presAssocID="{B1A22B36-66FA-49CB-9A46-7E96972BCE8F}" presName="linearProcess" presStyleCnt="0"/>
      <dgm:spPr/>
    </dgm:pt>
    <dgm:pt modelId="{E490B781-55C1-4346-A4A8-6BB471FEE75F}" type="pres">
      <dgm:prSet presAssocID="{C641744D-08C2-4DA4-A1D2-7600EFC60909}" presName="textNode" presStyleLbl="node1" presStyleIdx="0" presStyleCnt="4">
        <dgm:presLayoutVars>
          <dgm:bulletEnabled val="1"/>
        </dgm:presLayoutVars>
      </dgm:prSet>
      <dgm:spPr/>
      <dgm:t>
        <a:bodyPr/>
        <a:lstStyle/>
        <a:p>
          <a:endParaRPr lang="en-US"/>
        </a:p>
      </dgm:t>
    </dgm:pt>
    <dgm:pt modelId="{D2F8880C-3C7B-40ED-A57C-B03A1A7C9DC7}" type="pres">
      <dgm:prSet presAssocID="{5C0A1D16-2A74-43B2-8EE9-C77F002A0CD1}" presName="sibTrans" presStyleCnt="0"/>
      <dgm:spPr/>
    </dgm:pt>
    <dgm:pt modelId="{62060C5C-E2C5-4BB1-8EA0-5B9A59ECC605}" type="pres">
      <dgm:prSet presAssocID="{F7E00EA8-C67B-4F7F-AC49-B978649E58D3}" presName="textNode" presStyleLbl="node1" presStyleIdx="1" presStyleCnt="4">
        <dgm:presLayoutVars>
          <dgm:bulletEnabled val="1"/>
        </dgm:presLayoutVars>
      </dgm:prSet>
      <dgm:spPr/>
      <dgm:t>
        <a:bodyPr/>
        <a:lstStyle/>
        <a:p>
          <a:endParaRPr lang="en-US"/>
        </a:p>
      </dgm:t>
    </dgm:pt>
    <dgm:pt modelId="{BADF5937-27D1-47C3-8383-C6A6BAF9D5F2}" type="pres">
      <dgm:prSet presAssocID="{37B2AB8E-D7B0-4642-BB9D-0E6D9312167F}" presName="sibTrans" presStyleCnt="0"/>
      <dgm:spPr/>
    </dgm:pt>
    <dgm:pt modelId="{4FC2CEB9-D605-430F-8A49-0E83BC95B2ED}" type="pres">
      <dgm:prSet presAssocID="{F72EF913-6BB5-4D25-A23A-408A4D6A3F45}" presName="textNode" presStyleLbl="node1" presStyleIdx="2" presStyleCnt="4">
        <dgm:presLayoutVars>
          <dgm:bulletEnabled val="1"/>
        </dgm:presLayoutVars>
      </dgm:prSet>
      <dgm:spPr/>
      <dgm:t>
        <a:bodyPr/>
        <a:lstStyle/>
        <a:p>
          <a:endParaRPr lang="en-US"/>
        </a:p>
      </dgm:t>
    </dgm:pt>
    <dgm:pt modelId="{47FF24A3-AA4A-4A21-B6F7-C7FAB9663223}" type="pres">
      <dgm:prSet presAssocID="{F604CEAD-832E-400B-8DFC-9E5BA334D6BD}" presName="sibTrans" presStyleCnt="0"/>
      <dgm:spPr/>
    </dgm:pt>
    <dgm:pt modelId="{AB0DA7D2-3199-4CED-907D-217813253351}" type="pres">
      <dgm:prSet presAssocID="{C3EA7C92-C9F8-4EE6-8DEE-A3507F279305}" presName="textNode" presStyleLbl="node1" presStyleIdx="3" presStyleCnt="4" custScaleX="118550">
        <dgm:presLayoutVars>
          <dgm:bulletEnabled val="1"/>
        </dgm:presLayoutVars>
      </dgm:prSet>
      <dgm:spPr/>
      <dgm:t>
        <a:bodyPr/>
        <a:lstStyle/>
        <a:p>
          <a:endParaRPr lang="en-US"/>
        </a:p>
      </dgm:t>
    </dgm:pt>
  </dgm:ptLst>
  <dgm:cxnLst>
    <dgm:cxn modelId="{18BD0434-7571-4FCE-A814-90CFD961E6E4}" srcId="{B1A22B36-66FA-49CB-9A46-7E96972BCE8F}" destId="{C3EA7C92-C9F8-4EE6-8DEE-A3507F279305}" srcOrd="3" destOrd="0" parTransId="{EA7AA606-0894-4D9B-BC83-E4B1865FB803}" sibTransId="{122224A8-D128-49C4-9B80-021633EE9F95}"/>
    <dgm:cxn modelId="{41E229FA-399A-4CF8-9183-7B941CCF562D}" srcId="{B1A22B36-66FA-49CB-9A46-7E96972BCE8F}" destId="{C641744D-08C2-4DA4-A1D2-7600EFC60909}" srcOrd="0" destOrd="0" parTransId="{B39E7059-94DB-4FD3-AAE0-F12A7FBB1C18}" sibTransId="{5C0A1D16-2A74-43B2-8EE9-C77F002A0CD1}"/>
    <dgm:cxn modelId="{C8625BFB-37B9-439A-88DE-3E7EC95CEEE6}" type="presOf" srcId="{C641744D-08C2-4DA4-A1D2-7600EFC60909}" destId="{E490B781-55C1-4346-A4A8-6BB471FEE75F}" srcOrd="0" destOrd="0" presId="urn:microsoft.com/office/officeart/2005/8/layout/hProcess9"/>
    <dgm:cxn modelId="{DB3FBE7E-4DFA-48C4-A979-3CF7469615A9}" type="presOf" srcId="{F72EF913-6BB5-4D25-A23A-408A4D6A3F45}" destId="{4FC2CEB9-D605-430F-8A49-0E83BC95B2ED}" srcOrd="0" destOrd="0" presId="urn:microsoft.com/office/officeart/2005/8/layout/hProcess9"/>
    <dgm:cxn modelId="{0754C6C1-BE3D-4E7C-9866-DD8225095FC8}" type="presOf" srcId="{F7E00EA8-C67B-4F7F-AC49-B978649E58D3}" destId="{62060C5C-E2C5-4BB1-8EA0-5B9A59ECC605}" srcOrd="0" destOrd="0" presId="urn:microsoft.com/office/officeart/2005/8/layout/hProcess9"/>
    <dgm:cxn modelId="{68222012-D87F-4409-97BC-76133234DB1E}" type="presOf" srcId="{B1A22B36-66FA-49CB-9A46-7E96972BCE8F}" destId="{452C247A-CE77-4A32-84F3-6A295C6369AD}" srcOrd="0" destOrd="0" presId="urn:microsoft.com/office/officeart/2005/8/layout/hProcess9"/>
    <dgm:cxn modelId="{0B9B4033-FC40-4BFA-AE28-003E579BFFD6}" srcId="{B1A22B36-66FA-49CB-9A46-7E96972BCE8F}" destId="{F72EF913-6BB5-4D25-A23A-408A4D6A3F45}" srcOrd="2" destOrd="0" parTransId="{5D0A155D-0B8C-472C-B350-0FC728368549}" sibTransId="{F604CEAD-832E-400B-8DFC-9E5BA334D6BD}"/>
    <dgm:cxn modelId="{F37D1872-22D5-4EA2-AC74-B3CE8C9664DF}" type="presOf" srcId="{C3EA7C92-C9F8-4EE6-8DEE-A3507F279305}" destId="{AB0DA7D2-3199-4CED-907D-217813253351}" srcOrd="0" destOrd="0" presId="urn:microsoft.com/office/officeart/2005/8/layout/hProcess9"/>
    <dgm:cxn modelId="{CB2010FE-60AC-4C0C-9B77-67F0D39DCE2D}" srcId="{B1A22B36-66FA-49CB-9A46-7E96972BCE8F}" destId="{F7E00EA8-C67B-4F7F-AC49-B978649E58D3}" srcOrd="1" destOrd="0" parTransId="{E972FE06-12C6-4AD5-9566-DFA53C7BE745}" sibTransId="{37B2AB8E-D7B0-4642-BB9D-0E6D9312167F}"/>
    <dgm:cxn modelId="{EABDAFB8-AAF9-4D57-9310-1F0EAA73E9D1}" type="presParOf" srcId="{452C247A-CE77-4A32-84F3-6A295C6369AD}" destId="{824FA362-97F6-4692-99D6-9878B6000A93}" srcOrd="0" destOrd="0" presId="urn:microsoft.com/office/officeart/2005/8/layout/hProcess9"/>
    <dgm:cxn modelId="{060AC03D-E213-447B-8B2E-8EA964CB6D28}" type="presParOf" srcId="{452C247A-CE77-4A32-84F3-6A295C6369AD}" destId="{6CFA9D57-0768-46C3-8C5F-3738BF97BA1B}" srcOrd="1" destOrd="0" presId="urn:microsoft.com/office/officeart/2005/8/layout/hProcess9"/>
    <dgm:cxn modelId="{5DB17A33-C8F1-4481-9021-891B7503226B}" type="presParOf" srcId="{6CFA9D57-0768-46C3-8C5F-3738BF97BA1B}" destId="{E490B781-55C1-4346-A4A8-6BB471FEE75F}" srcOrd="0" destOrd="0" presId="urn:microsoft.com/office/officeart/2005/8/layout/hProcess9"/>
    <dgm:cxn modelId="{A1760E53-534C-4DC3-B466-099466405D82}" type="presParOf" srcId="{6CFA9D57-0768-46C3-8C5F-3738BF97BA1B}" destId="{D2F8880C-3C7B-40ED-A57C-B03A1A7C9DC7}" srcOrd="1" destOrd="0" presId="urn:microsoft.com/office/officeart/2005/8/layout/hProcess9"/>
    <dgm:cxn modelId="{BEF64A34-2F00-4E23-A668-2F19825DA5B9}" type="presParOf" srcId="{6CFA9D57-0768-46C3-8C5F-3738BF97BA1B}" destId="{62060C5C-E2C5-4BB1-8EA0-5B9A59ECC605}" srcOrd="2" destOrd="0" presId="urn:microsoft.com/office/officeart/2005/8/layout/hProcess9"/>
    <dgm:cxn modelId="{1E751E6F-CCC2-4D00-9A87-F749E613DD63}" type="presParOf" srcId="{6CFA9D57-0768-46C3-8C5F-3738BF97BA1B}" destId="{BADF5937-27D1-47C3-8383-C6A6BAF9D5F2}" srcOrd="3" destOrd="0" presId="urn:microsoft.com/office/officeart/2005/8/layout/hProcess9"/>
    <dgm:cxn modelId="{9F7E17CF-1190-465D-B81A-338A32DE8B55}" type="presParOf" srcId="{6CFA9D57-0768-46C3-8C5F-3738BF97BA1B}" destId="{4FC2CEB9-D605-430F-8A49-0E83BC95B2ED}" srcOrd="4" destOrd="0" presId="urn:microsoft.com/office/officeart/2005/8/layout/hProcess9"/>
    <dgm:cxn modelId="{D93F5800-CB65-43F3-8273-14EC623BE345}" type="presParOf" srcId="{6CFA9D57-0768-46C3-8C5F-3738BF97BA1B}" destId="{47FF24A3-AA4A-4A21-B6F7-C7FAB9663223}" srcOrd="5" destOrd="0" presId="urn:microsoft.com/office/officeart/2005/8/layout/hProcess9"/>
    <dgm:cxn modelId="{007391F1-5420-443F-83C4-ED6B4B74C1B1}" type="presParOf" srcId="{6CFA9D57-0768-46C3-8C5F-3738BF97BA1B}" destId="{AB0DA7D2-3199-4CED-907D-21781325335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AEE561-C36D-4098-8F0C-733384E5AD77}" type="doc">
      <dgm:prSet loTypeId="urn:microsoft.com/office/officeart/2005/8/layout/hProcess9" loCatId="process" qsTypeId="urn:microsoft.com/office/officeart/2005/8/quickstyle/simple1" qsCatId="simple" csTypeId="urn:microsoft.com/office/officeart/2005/8/colors/accent1_2" csCatId="accent1" phldr="1"/>
      <dgm:spPr/>
    </dgm:pt>
    <dgm:pt modelId="{231FDDB5-BA35-404F-AC91-6B70C652F6BE}">
      <dgm:prSet phldrT="[Text]"/>
      <dgm:spPr/>
      <dgm:t>
        <a:bodyPr/>
        <a:lstStyle/>
        <a:p>
          <a:r>
            <a:rPr lang="en-GB" dirty="0">
              <a:solidFill>
                <a:schemeClr val="tx1"/>
              </a:solidFill>
            </a:rPr>
            <a:t>Extract HTML tables from Wikipedia</a:t>
          </a:r>
        </a:p>
      </dgm:t>
    </dgm:pt>
    <dgm:pt modelId="{2A4C23B4-FD16-4290-BD16-6CC56612A397}" type="parTrans" cxnId="{15472AEF-60C0-4751-835B-97966273555F}">
      <dgm:prSet/>
      <dgm:spPr/>
      <dgm:t>
        <a:bodyPr/>
        <a:lstStyle/>
        <a:p>
          <a:endParaRPr lang="en-GB"/>
        </a:p>
      </dgm:t>
    </dgm:pt>
    <dgm:pt modelId="{4D4D738C-383D-4299-9411-8B168141E6A1}" type="sibTrans" cxnId="{15472AEF-60C0-4751-835B-97966273555F}">
      <dgm:prSet/>
      <dgm:spPr/>
      <dgm:t>
        <a:bodyPr/>
        <a:lstStyle/>
        <a:p>
          <a:endParaRPr lang="en-GB"/>
        </a:p>
      </dgm:t>
    </dgm:pt>
    <dgm:pt modelId="{22B63F8D-70F3-4279-90D7-1D61FD480CCE}">
      <dgm:prSet phldrT="[Text]"/>
      <dgm:spPr/>
      <dgm:t>
        <a:bodyPr/>
        <a:lstStyle/>
        <a:p>
          <a:r>
            <a:rPr lang="en-GB" dirty="0">
              <a:solidFill>
                <a:schemeClr val="tx1"/>
              </a:solidFill>
            </a:rPr>
            <a:t>Create BeautifulSoup object from response</a:t>
          </a:r>
        </a:p>
      </dgm:t>
    </dgm:pt>
    <dgm:pt modelId="{C6745808-7C91-4AF8-BF72-C509E81C6F98}" type="parTrans" cxnId="{A8918790-243F-429C-925E-1C21F50B2CAF}">
      <dgm:prSet/>
      <dgm:spPr/>
      <dgm:t>
        <a:bodyPr/>
        <a:lstStyle/>
        <a:p>
          <a:endParaRPr lang="en-GB"/>
        </a:p>
      </dgm:t>
    </dgm:pt>
    <dgm:pt modelId="{862E1B0E-255E-40EF-9225-5014F1C84AE1}" type="sibTrans" cxnId="{A8918790-243F-429C-925E-1C21F50B2CAF}">
      <dgm:prSet/>
      <dgm:spPr/>
      <dgm:t>
        <a:bodyPr/>
        <a:lstStyle/>
        <a:p>
          <a:endParaRPr lang="en-GB"/>
        </a:p>
      </dgm:t>
    </dgm:pt>
    <dgm:pt modelId="{9140573F-89D3-44B6-8D8F-19BD47535D9B}">
      <dgm:prSet phldrT="[Text]"/>
      <dgm:spPr/>
      <dgm:t>
        <a:bodyPr/>
        <a:lstStyle/>
        <a:p>
          <a:r>
            <a:rPr lang="en-GB" dirty="0">
              <a:solidFill>
                <a:schemeClr val="tx1"/>
              </a:solidFill>
            </a:rPr>
            <a:t>Extract column/variable names from HTML table</a:t>
          </a:r>
        </a:p>
      </dgm:t>
    </dgm:pt>
    <dgm:pt modelId="{49DA2E4A-891B-4EE4-8043-7DA8A9F18C6B}" type="parTrans" cxnId="{D9B135CA-9B80-4020-9E10-E93DEFF24357}">
      <dgm:prSet/>
      <dgm:spPr/>
      <dgm:t>
        <a:bodyPr/>
        <a:lstStyle/>
        <a:p>
          <a:endParaRPr lang="en-GB"/>
        </a:p>
      </dgm:t>
    </dgm:pt>
    <dgm:pt modelId="{DE4772B8-8A34-40B4-BC0B-78564E4C2E3E}" type="sibTrans" cxnId="{D9B135CA-9B80-4020-9E10-E93DEFF24357}">
      <dgm:prSet/>
      <dgm:spPr/>
      <dgm:t>
        <a:bodyPr/>
        <a:lstStyle/>
        <a:p>
          <a:endParaRPr lang="en-GB"/>
        </a:p>
      </dgm:t>
    </dgm:pt>
    <dgm:pt modelId="{9A322965-37EA-431E-8864-DDA6DA0F932F}">
      <dgm:prSet phldrT="[Text]"/>
      <dgm:spPr/>
      <dgm:t>
        <a:bodyPr/>
        <a:lstStyle/>
        <a:p>
          <a:r>
            <a:rPr lang="en-GB" dirty="0">
              <a:solidFill>
                <a:schemeClr val="tx1"/>
              </a:solidFill>
            </a:rPr>
            <a:t>Create a dataframe from HTML tables</a:t>
          </a:r>
        </a:p>
      </dgm:t>
    </dgm:pt>
    <dgm:pt modelId="{B1924149-BBCD-402A-A6FC-E9BA26C6B892}" type="parTrans" cxnId="{7C81BCAA-38B5-4DE5-829C-315AC00F620D}">
      <dgm:prSet/>
      <dgm:spPr/>
      <dgm:t>
        <a:bodyPr/>
        <a:lstStyle/>
        <a:p>
          <a:endParaRPr lang="en-GB"/>
        </a:p>
      </dgm:t>
    </dgm:pt>
    <dgm:pt modelId="{EBBE40E8-F655-4271-A0EF-19B499F6FEF8}" type="sibTrans" cxnId="{7C81BCAA-38B5-4DE5-829C-315AC00F620D}">
      <dgm:prSet/>
      <dgm:spPr/>
      <dgm:t>
        <a:bodyPr/>
        <a:lstStyle/>
        <a:p>
          <a:endParaRPr lang="en-GB"/>
        </a:p>
      </dgm:t>
    </dgm:pt>
    <dgm:pt modelId="{232D1875-5D36-4A35-8CCE-67F7EC6BE299}" type="pres">
      <dgm:prSet presAssocID="{B9AEE561-C36D-4098-8F0C-733384E5AD77}" presName="CompostProcess" presStyleCnt="0">
        <dgm:presLayoutVars>
          <dgm:dir/>
          <dgm:resizeHandles val="exact"/>
        </dgm:presLayoutVars>
      </dgm:prSet>
      <dgm:spPr/>
    </dgm:pt>
    <dgm:pt modelId="{AD0705D5-963A-4188-BB24-D5A606F52BB4}" type="pres">
      <dgm:prSet presAssocID="{B9AEE561-C36D-4098-8F0C-733384E5AD77}" presName="arrow" presStyleLbl="bgShp" presStyleIdx="0" presStyleCnt="1" custLinFactNeighborX="9149"/>
      <dgm:spPr/>
    </dgm:pt>
    <dgm:pt modelId="{FEE9C31E-1931-4F86-8E1C-DBBCB86CC18F}" type="pres">
      <dgm:prSet presAssocID="{B9AEE561-C36D-4098-8F0C-733384E5AD77}" presName="linearProcess" presStyleCnt="0"/>
      <dgm:spPr/>
    </dgm:pt>
    <dgm:pt modelId="{1FDD692E-C82C-4C4C-A8A6-BEBDDB2221CD}" type="pres">
      <dgm:prSet presAssocID="{231FDDB5-BA35-404F-AC91-6B70C652F6BE}" presName="textNode" presStyleLbl="node1" presStyleIdx="0" presStyleCnt="4">
        <dgm:presLayoutVars>
          <dgm:bulletEnabled val="1"/>
        </dgm:presLayoutVars>
      </dgm:prSet>
      <dgm:spPr/>
      <dgm:t>
        <a:bodyPr/>
        <a:lstStyle/>
        <a:p>
          <a:endParaRPr lang="en-US"/>
        </a:p>
      </dgm:t>
    </dgm:pt>
    <dgm:pt modelId="{B614AA22-7CAA-4779-8CB8-5DEDEE61B81D}" type="pres">
      <dgm:prSet presAssocID="{4D4D738C-383D-4299-9411-8B168141E6A1}" presName="sibTrans" presStyleCnt="0"/>
      <dgm:spPr/>
    </dgm:pt>
    <dgm:pt modelId="{A0A2A475-CC35-4BC2-9BD1-0D890841FA8C}" type="pres">
      <dgm:prSet presAssocID="{22B63F8D-70F3-4279-90D7-1D61FD480CCE}" presName="textNode" presStyleLbl="node1" presStyleIdx="1" presStyleCnt="4">
        <dgm:presLayoutVars>
          <dgm:bulletEnabled val="1"/>
        </dgm:presLayoutVars>
      </dgm:prSet>
      <dgm:spPr/>
      <dgm:t>
        <a:bodyPr/>
        <a:lstStyle/>
        <a:p>
          <a:endParaRPr lang="en-US"/>
        </a:p>
      </dgm:t>
    </dgm:pt>
    <dgm:pt modelId="{4D4B26B0-17A0-4873-9171-77683862737C}" type="pres">
      <dgm:prSet presAssocID="{862E1B0E-255E-40EF-9225-5014F1C84AE1}" presName="sibTrans" presStyleCnt="0"/>
      <dgm:spPr/>
    </dgm:pt>
    <dgm:pt modelId="{7AB59EB6-25E5-4ED0-9752-8150CF82C9A4}" type="pres">
      <dgm:prSet presAssocID="{9140573F-89D3-44B6-8D8F-19BD47535D9B}" presName="textNode" presStyleLbl="node1" presStyleIdx="2" presStyleCnt="4">
        <dgm:presLayoutVars>
          <dgm:bulletEnabled val="1"/>
        </dgm:presLayoutVars>
      </dgm:prSet>
      <dgm:spPr/>
      <dgm:t>
        <a:bodyPr/>
        <a:lstStyle/>
        <a:p>
          <a:endParaRPr lang="en-US"/>
        </a:p>
      </dgm:t>
    </dgm:pt>
    <dgm:pt modelId="{447FCC97-DD1F-4B32-8898-10227454FEFC}" type="pres">
      <dgm:prSet presAssocID="{DE4772B8-8A34-40B4-BC0B-78564E4C2E3E}" presName="sibTrans" presStyleCnt="0"/>
      <dgm:spPr/>
    </dgm:pt>
    <dgm:pt modelId="{1D07A62C-6F63-45E3-855D-F81C65B9297A}" type="pres">
      <dgm:prSet presAssocID="{9A322965-37EA-431E-8864-DDA6DA0F932F}" presName="textNode" presStyleLbl="node1" presStyleIdx="3" presStyleCnt="4">
        <dgm:presLayoutVars>
          <dgm:bulletEnabled val="1"/>
        </dgm:presLayoutVars>
      </dgm:prSet>
      <dgm:spPr/>
      <dgm:t>
        <a:bodyPr/>
        <a:lstStyle/>
        <a:p>
          <a:endParaRPr lang="en-US"/>
        </a:p>
      </dgm:t>
    </dgm:pt>
  </dgm:ptLst>
  <dgm:cxnLst>
    <dgm:cxn modelId="{320E9EE0-BE69-4F66-B382-C3E9DE12E046}" type="presOf" srcId="{22B63F8D-70F3-4279-90D7-1D61FD480CCE}" destId="{A0A2A475-CC35-4BC2-9BD1-0D890841FA8C}" srcOrd="0" destOrd="0" presId="urn:microsoft.com/office/officeart/2005/8/layout/hProcess9"/>
    <dgm:cxn modelId="{D9B135CA-9B80-4020-9E10-E93DEFF24357}" srcId="{B9AEE561-C36D-4098-8F0C-733384E5AD77}" destId="{9140573F-89D3-44B6-8D8F-19BD47535D9B}" srcOrd="2" destOrd="0" parTransId="{49DA2E4A-891B-4EE4-8043-7DA8A9F18C6B}" sibTransId="{DE4772B8-8A34-40B4-BC0B-78564E4C2E3E}"/>
    <dgm:cxn modelId="{F6F56823-A3B9-47E7-8D37-A147FBBC4820}" type="presOf" srcId="{231FDDB5-BA35-404F-AC91-6B70C652F6BE}" destId="{1FDD692E-C82C-4C4C-A8A6-BEBDDB2221CD}" srcOrd="0" destOrd="0" presId="urn:microsoft.com/office/officeart/2005/8/layout/hProcess9"/>
    <dgm:cxn modelId="{B78EED0B-5E75-4F44-B798-F34B2A38A03C}" type="presOf" srcId="{9140573F-89D3-44B6-8D8F-19BD47535D9B}" destId="{7AB59EB6-25E5-4ED0-9752-8150CF82C9A4}" srcOrd="0" destOrd="0" presId="urn:microsoft.com/office/officeart/2005/8/layout/hProcess9"/>
    <dgm:cxn modelId="{7C81BCAA-38B5-4DE5-829C-315AC00F620D}" srcId="{B9AEE561-C36D-4098-8F0C-733384E5AD77}" destId="{9A322965-37EA-431E-8864-DDA6DA0F932F}" srcOrd="3" destOrd="0" parTransId="{B1924149-BBCD-402A-A6FC-E9BA26C6B892}" sibTransId="{EBBE40E8-F655-4271-A0EF-19B499F6FEF8}"/>
    <dgm:cxn modelId="{A8918790-243F-429C-925E-1C21F50B2CAF}" srcId="{B9AEE561-C36D-4098-8F0C-733384E5AD77}" destId="{22B63F8D-70F3-4279-90D7-1D61FD480CCE}" srcOrd="1" destOrd="0" parTransId="{C6745808-7C91-4AF8-BF72-C509E81C6F98}" sibTransId="{862E1B0E-255E-40EF-9225-5014F1C84AE1}"/>
    <dgm:cxn modelId="{E5EB0B00-9835-4DAF-A80E-826A3616AA03}" type="presOf" srcId="{B9AEE561-C36D-4098-8F0C-733384E5AD77}" destId="{232D1875-5D36-4A35-8CCE-67F7EC6BE299}" srcOrd="0" destOrd="0" presId="urn:microsoft.com/office/officeart/2005/8/layout/hProcess9"/>
    <dgm:cxn modelId="{15472AEF-60C0-4751-835B-97966273555F}" srcId="{B9AEE561-C36D-4098-8F0C-733384E5AD77}" destId="{231FDDB5-BA35-404F-AC91-6B70C652F6BE}" srcOrd="0" destOrd="0" parTransId="{2A4C23B4-FD16-4290-BD16-6CC56612A397}" sibTransId="{4D4D738C-383D-4299-9411-8B168141E6A1}"/>
    <dgm:cxn modelId="{E8531093-AF4E-4D28-877E-756DD7DDC5D4}" type="presOf" srcId="{9A322965-37EA-431E-8864-DDA6DA0F932F}" destId="{1D07A62C-6F63-45E3-855D-F81C65B9297A}" srcOrd="0" destOrd="0" presId="urn:microsoft.com/office/officeart/2005/8/layout/hProcess9"/>
    <dgm:cxn modelId="{E9B5851A-CE8B-4520-B88E-EC2C9459C849}" type="presParOf" srcId="{232D1875-5D36-4A35-8CCE-67F7EC6BE299}" destId="{AD0705D5-963A-4188-BB24-D5A606F52BB4}" srcOrd="0" destOrd="0" presId="urn:microsoft.com/office/officeart/2005/8/layout/hProcess9"/>
    <dgm:cxn modelId="{2E122BEF-01FD-4602-AA00-6C88E98DA758}" type="presParOf" srcId="{232D1875-5D36-4A35-8CCE-67F7EC6BE299}" destId="{FEE9C31E-1931-4F86-8E1C-DBBCB86CC18F}" srcOrd="1" destOrd="0" presId="urn:microsoft.com/office/officeart/2005/8/layout/hProcess9"/>
    <dgm:cxn modelId="{521D1BA0-EBE1-4297-96AA-A807B689F7EF}" type="presParOf" srcId="{FEE9C31E-1931-4F86-8E1C-DBBCB86CC18F}" destId="{1FDD692E-C82C-4C4C-A8A6-BEBDDB2221CD}" srcOrd="0" destOrd="0" presId="urn:microsoft.com/office/officeart/2005/8/layout/hProcess9"/>
    <dgm:cxn modelId="{2E268009-411A-4E1C-A2C8-215235253C5C}" type="presParOf" srcId="{FEE9C31E-1931-4F86-8E1C-DBBCB86CC18F}" destId="{B614AA22-7CAA-4779-8CB8-5DEDEE61B81D}" srcOrd="1" destOrd="0" presId="urn:microsoft.com/office/officeart/2005/8/layout/hProcess9"/>
    <dgm:cxn modelId="{18ECEC81-15CE-489F-9A7C-6C9EA66830CC}" type="presParOf" srcId="{FEE9C31E-1931-4F86-8E1C-DBBCB86CC18F}" destId="{A0A2A475-CC35-4BC2-9BD1-0D890841FA8C}" srcOrd="2" destOrd="0" presId="urn:microsoft.com/office/officeart/2005/8/layout/hProcess9"/>
    <dgm:cxn modelId="{6F3987C2-FAAC-47FB-B22D-A93DD000D6A3}" type="presParOf" srcId="{FEE9C31E-1931-4F86-8E1C-DBBCB86CC18F}" destId="{4D4B26B0-17A0-4873-9171-77683862737C}" srcOrd="3" destOrd="0" presId="urn:microsoft.com/office/officeart/2005/8/layout/hProcess9"/>
    <dgm:cxn modelId="{2B65C5DD-A59C-44ED-9666-C4F55B22645E}" type="presParOf" srcId="{FEE9C31E-1931-4F86-8E1C-DBBCB86CC18F}" destId="{7AB59EB6-25E5-4ED0-9752-8150CF82C9A4}" srcOrd="4" destOrd="0" presId="urn:microsoft.com/office/officeart/2005/8/layout/hProcess9"/>
    <dgm:cxn modelId="{F2DDF5BE-2F1E-403D-B253-25A8704F8638}" type="presParOf" srcId="{FEE9C31E-1931-4F86-8E1C-DBBCB86CC18F}" destId="{447FCC97-DD1F-4B32-8898-10227454FEFC}" srcOrd="5" destOrd="0" presId="urn:microsoft.com/office/officeart/2005/8/layout/hProcess9"/>
    <dgm:cxn modelId="{017DF2B7-1935-4428-9119-443BD6050C19}" type="presParOf" srcId="{FEE9C31E-1931-4F86-8E1C-DBBCB86CC18F}" destId="{1D07A62C-6F63-45E3-855D-F81C65B9297A}" srcOrd="6"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84501B-F751-4FC9-8423-1C51F97C136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GB"/>
        </a:p>
      </dgm:t>
    </dgm:pt>
    <dgm:pt modelId="{34771BE5-502A-420A-A2AE-7001BB999CB3}">
      <dgm:prSet phldrT="[Text]"/>
      <dgm:spPr/>
      <dgm:t>
        <a:bodyPr/>
        <a:lstStyle/>
        <a:p>
          <a:pPr>
            <a:lnSpc>
              <a:spcPct val="100000"/>
            </a:lnSpc>
          </a:pPr>
          <a:r>
            <a:rPr lang="en-GB" dirty="0">
              <a:solidFill>
                <a:schemeClr val="tx1"/>
              </a:solidFill>
            </a:rPr>
            <a:t>Use API to request and parse SpaceX launch data</a:t>
          </a:r>
        </a:p>
      </dgm:t>
    </dgm:pt>
    <dgm:pt modelId="{6581EA1E-C08A-40BB-B9E8-10411A51930A}" type="parTrans" cxnId="{2501D613-68E0-4102-9881-3F235D49CE46}">
      <dgm:prSet/>
      <dgm:spPr/>
      <dgm:t>
        <a:bodyPr/>
        <a:lstStyle/>
        <a:p>
          <a:endParaRPr lang="en-GB"/>
        </a:p>
      </dgm:t>
    </dgm:pt>
    <dgm:pt modelId="{084B8B38-E596-419C-937E-04E6BE39B160}" type="sibTrans" cxnId="{2501D613-68E0-4102-9881-3F235D49CE46}">
      <dgm:prSet/>
      <dgm:spPr/>
      <dgm:t>
        <a:bodyPr/>
        <a:lstStyle/>
        <a:p>
          <a:endParaRPr lang="en-GB"/>
        </a:p>
      </dgm:t>
    </dgm:pt>
    <dgm:pt modelId="{4C6C5028-6472-403C-A8C0-3A1D5B4ABDCE}">
      <dgm:prSet phldrT="[Text]"/>
      <dgm:spPr/>
      <dgm:t>
        <a:bodyPr/>
        <a:lstStyle/>
        <a:p>
          <a:pPr>
            <a:lnSpc>
              <a:spcPct val="100000"/>
            </a:lnSpc>
          </a:pPr>
          <a:r>
            <a:rPr lang="en-GB" dirty="0">
              <a:solidFill>
                <a:schemeClr val="tx1"/>
              </a:solidFill>
            </a:rPr>
            <a:t>Use json_normalise method to convert into a dataframe</a:t>
          </a:r>
        </a:p>
      </dgm:t>
    </dgm:pt>
    <dgm:pt modelId="{63977335-F1F7-4753-9752-7A43CBC5FC7F}" type="parTrans" cxnId="{48E6A6DD-106D-4FE9-9400-CFF6F00AB776}">
      <dgm:prSet/>
      <dgm:spPr/>
      <dgm:t>
        <a:bodyPr/>
        <a:lstStyle/>
        <a:p>
          <a:endParaRPr lang="en-GB"/>
        </a:p>
      </dgm:t>
    </dgm:pt>
    <dgm:pt modelId="{0FDFD8CD-DFFF-423E-B987-669AD35B5EC4}" type="sibTrans" cxnId="{48E6A6DD-106D-4FE9-9400-CFF6F00AB776}">
      <dgm:prSet/>
      <dgm:spPr/>
      <dgm:t>
        <a:bodyPr/>
        <a:lstStyle/>
        <a:p>
          <a:endParaRPr lang="en-GB"/>
        </a:p>
      </dgm:t>
    </dgm:pt>
    <dgm:pt modelId="{8681BE0F-E8B3-4F1E-89CC-2122B6D21832}">
      <dgm:prSet phldrT="[Text]"/>
      <dgm:spPr/>
      <dgm:t>
        <a:bodyPr/>
        <a:lstStyle/>
        <a:p>
          <a:pPr>
            <a:lnSpc>
              <a:spcPct val="100000"/>
            </a:lnSpc>
          </a:pPr>
          <a:r>
            <a:rPr lang="en-GB">
              <a:solidFill>
                <a:schemeClr val="tx1"/>
              </a:solidFill>
            </a:rPr>
            <a:t>Clean data using customised functions </a:t>
          </a:r>
        </a:p>
      </dgm:t>
    </dgm:pt>
    <dgm:pt modelId="{4C57FCDF-5AB8-4453-94E5-CB135FA04663}" type="parTrans" cxnId="{484CA372-7B8B-4F98-AB21-2BD745CB0435}">
      <dgm:prSet/>
      <dgm:spPr/>
      <dgm:t>
        <a:bodyPr/>
        <a:lstStyle/>
        <a:p>
          <a:endParaRPr lang="en-GB"/>
        </a:p>
      </dgm:t>
    </dgm:pt>
    <dgm:pt modelId="{7A3BE7BD-FA9F-48D8-A23D-FB2C9FF795D9}" type="sibTrans" cxnId="{484CA372-7B8B-4F98-AB21-2BD745CB0435}">
      <dgm:prSet/>
      <dgm:spPr/>
      <dgm:t>
        <a:bodyPr/>
        <a:lstStyle/>
        <a:p>
          <a:endParaRPr lang="en-GB"/>
        </a:p>
      </dgm:t>
    </dgm:pt>
    <dgm:pt modelId="{32B238AA-91DC-4143-99A1-556776FAB4EA}">
      <dgm:prSet phldrT="[Text]"/>
      <dgm:spPr/>
      <dgm:t>
        <a:bodyPr/>
        <a:lstStyle/>
        <a:p>
          <a:pPr>
            <a:lnSpc>
              <a:spcPct val="100000"/>
            </a:lnSpc>
          </a:pPr>
          <a:r>
            <a:rPr lang="en-GB">
              <a:solidFill>
                <a:schemeClr val="tx1"/>
              </a:solidFill>
            </a:rPr>
            <a:t>Combine columns to dictionary </a:t>
          </a:r>
        </a:p>
      </dgm:t>
    </dgm:pt>
    <dgm:pt modelId="{00A3B7B5-9598-474A-9A28-E8EBC2AC0B14}" type="parTrans" cxnId="{58FEE8D9-43DD-4A1E-A95F-A64152CCB985}">
      <dgm:prSet/>
      <dgm:spPr/>
      <dgm:t>
        <a:bodyPr/>
        <a:lstStyle/>
        <a:p>
          <a:endParaRPr lang="en-GB"/>
        </a:p>
      </dgm:t>
    </dgm:pt>
    <dgm:pt modelId="{14956230-859D-47B5-AD26-FB55E55304E3}" type="sibTrans" cxnId="{58FEE8D9-43DD-4A1E-A95F-A64152CCB985}">
      <dgm:prSet/>
      <dgm:spPr/>
      <dgm:t>
        <a:bodyPr/>
        <a:lstStyle/>
        <a:p>
          <a:endParaRPr lang="en-GB"/>
        </a:p>
      </dgm:t>
    </dgm:pt>
    <dgm:pt modelId="{10B0E63E-9A15-4044-A67A-F347ED924F15}">
      <dgm:prSet phldrT="[Text]"/>
      <dgm:spPr/>
      <dgm:t>
        <a:bodyPr/>
        <a:lstStyle/>
        <a:p>
          <a:pPr>
            <a:lnSpc>
              <a:spcPct val="100000"/>
            </a:lnSpc>
          </a:pPr>
          <a:r>
            <a:rPr lang="en-GB" dirty="0">
              <a:solidFill>
                <a:schemeClr val="tx1"/>
              </a:solidFill>
            </a:rPr>
            <a:t>Create a panda dataframe from the above dictionary</a:t>
          </a:r>
        </a:p>
      </dgm:t>
    </dgm:pt>
    <dgm:pt modelId="{94A2990F-17C6-4023-AD90-5C80E4ED7E09}" type="parTrans" cxnId="{CD57BF74-EFF8-47B7-BE6C-574B3CB7B462}">
      <dgm:prSet/>
      <dgm:spPr/>
      <dgm:t>
        <a:bodyPr/>
        <a:lstStyle/>
        <a:p>
          <a:endParaRPr lang="en-GB"/>
        </a:p>
      </dgm:t>
    </dgm:pt>
    <dgm:pt modelId="{8069E290-AEE8-4C55-ACDB-D30BBF8B4E7A}" type="sibTrans" cxnId="{CD57BF74-EFF8-47B7-BE6C-574B3CB7B462}">
      <dgm:prSet/>
      <dgm:spPr/>
      <dgm:t>
        <a:bodyPr/>
        <a:lstStyle/>
        <a:p>
          <a:endParaRPr lang="en-GB"/>
        </a:p>
      </dgm:t>
    </dgm:pt>
    <dgm:pt modelId="{33C86D19-28DD-4564-B04F-66F973C83E66}" type="pres">
      <dgm:prSet presAssocID="{8484501B-F751-4FC9-8423-1C51F97C136B}" presName="root" presStyleCnt="0">
        <dgm:presLayoutVars>
          <dgm:dir/>
          <dgm:resizeHandles val="exact"/>
        </dgm:presLayoutVars>
      </dgm:prSet>
      <dgm:spPr/>
      <dgm:t>
        <a:bodyPr/>
        <a:lstStyle/>
        <a:p>
          <a:endParaRPr lang="en-US"/>
        </a:p>
      </dgm:t>
    </dgm:pt>
    <dgm:pt modelId="{62E0E35A-B9B0-4BC9-9F47-41EF013D61FD}" type="pres">
      <dgm:prSet presAssocID="{34771BE5-502A-420A-A2AE-7001BB999CB3}" presName="compNode" presStyleCnt="0"/>
      <dgm:spPr/>
    </dgm:pt>
    <dgm:pt modelId="{B8B813B1-8655-426F-B94F-CFEC22F6CB18}" type="pres">
      <dgm:prSet presAssocID="{34771BE5-502A-420A-A2AE-7001BB999CB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AE4CA9E-871E-4B25-9F27-C914218CC12A}" type="pres">
      <dgm:prSet presAssocID="{34771BE5-502A-420A-A2AE-7001BB999CB3}" presName="spaceRect" presStyleCnt="0"/>
      <dgm:spPr/>
    </dgm:pt>
    <dgm:pt modelId="{887B62A0-A369-4A5D-9D2B-6F52B67F8A45}" type="pres">
      <dgm:prSet presAssocID="{34771BE5-502A-420A-A2AE-7001BB999CB3}" presName="textRect" presStyleLbl="revTx" presStyleIdx="0" presStyleCnt="5">
        <dgm:presLayoutVars>
          <dgm:chMax val="1"/>
          <dgm:chPref val="1"/>
        </dgm:presLayoutVars>
      </dgm:prSet>
      <dgm:spPr/>
      <dgm:t>
        <a:bodyPr/>
        <a:lstStyle/>
        <a:p>
          <a:endParaRPr lang="en-US"/>
        </a:p>
      </dgm:t>
    </dgm:pt>
    <dgm:pt modelId="{2E8025DF-C793-4E00-AF30-DEE9E45ADD7A}" type="pres">
      <dgm:prSet presAssocID="{084B8B38-E596-419C-937E-04E6BE39B160}" presName="sibTrans" presStyleCnt="0"/>
      <dgm:spPr/>
    </dgm:pt>
    <dgm:pt modelId="{980AB9F2-3ADA-422B-B48E-B6922BBE1115}" type="pres">
      <dgm:prSet presAssocID="{4C6C5028-6472-403C-A8C0-3A1D5B4ABDCE}" presName="compNode" presStyleCnt="0"/>
      <dgm:spPr/>
    </dgm:pt>
    <dgm:pt modelId="{513B39F5-8BC8-4BF0-8D74-A9BF4A1E7F6E}" type="pres">
      <dgm:prSet presAssocID="{4C6C5028-6472-403C-A8C0-3A1D5B4ABDC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F0C12626-C56F-4902-B35F-47CCA2819142}" type="pres">
      <dgm:prSet presAssocID="{4C6C5028-6472-403C-A8C0-3A1D5B4ABDCE}" presName="spaceRect" presStyleCnt="0"/>
      <dgm:spPr/>
    </dgm:pt>
    <dgm:pt modelId="{6B851A21-B296-44C6-B66A-3F8D42DF6484}" type="pres">
      <dgm:prSet presAssocID="{4C6C5028-6472-403C-A8C0-3A1D5B4ABDCE}" presName="textRect" presStyleLbl="revTx" presStyleIdx="1" presStyleCnt="5">
        <dgm:presLayoutVars>
          <dgm:chMax val="1"/>
          <dgm:chPref val="1"/>
        </dgm:presLayoutVars>
      </dgm:prSet>
      <dgm:spPr/>
      <dgm:t>
        <a:bodyPr/>
        <a:lstStyle/>
        <a:p>
          <a:endParaRPr lang="en-US"/>
        </a:p>
      </dgm:t>
    </dgm:pt>
    <dgm:pt modelId="{B6AB1BC6-415D-490E-8A79-8D1983D8B693}" type="pres">
      <dgm:prSet presAssocID="{0FDFD8CD-DFFF-423E-B987-669AD35B5EC4}" presName="sibTrans" presStyleCnt="0"/>
      <dgm:spPr/>
    </dgm:pt>
    <dgm:pt modelId="{2BEBA362-2905-4FB7-990E-8E34DBC11064}" type="pres">
      <dgm:prSet presAssocID="{8681BE0F-E8B3-4F1E-89CC-2122B6D21832}" presName="compNode" presStyleCnt="0"/>
      <dgm:spPr/>
    </dgm:pt>
    <dgm:pt modelId="{5CB30566-F1C3-4FF4-BE6A-F2AEC4DA5E0B}" type="pres">
      <dgm:prSet presAssocID="{8681BE0F-E8B3-4F1E-89CC-2122B6D2183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AB4A43D2-860A-4317-942A-0C54F3FA8451}" type="pres">
      <dgm:prSet presAssocID="{8681BE0F-E8B3-4F1E-89CC-2122B6D21832}" presName="spaceRect" presStyleCnt="0"/>
      <dgm:spPr/>
    </dgm:pt>
    <dgm:pt modelId="{53E15D62-46C9-4707-B824-0E47442FD183}" type="pres">
      <dgm:prSet presAssocID="{8681BE0F-E8B3-4F1E-89CC-2122B6D21832}" presName="textRect" presStyleLbl="revTx" presStyleIdx="2" presStyleCnt="5">
        <dgm:presLayoutVars>
          <dgm:chMax val="1"/>
          <dgm:chPref val="1"/>
        </dgm:presLayoutVars>
      </dgm:prSet>
      <dgm:spPr/>
      <dgm:t>
        <a:bodyPr/>
        <a:lstStyle/>
        <a:p>
          <a:endParaRPr lang="en-US"/>
        </a:p>
      </dgm:t>
    </dgm:pt>
    <dgm:pt modelId="{D0DB403A-D5EF-4ADA-A94D-31B6C363C989}" type="pres">
      <dgm:prSet presAssocID="{7A3BE7BD-FA9F-48D8-A23D-FB2C9FF795D9}" presName="sibTrans" presStyleCnt="0"/>
      <dgm:spPr/>
    </dgm:pt>
    <dgm:pt modelId="{C3AF5568-0BEA-431D-A70A-BFDF62064193}" type="pres">
      <dgm:prSet presAssocID="{32B238AA-91DC-4143-99A1-556776FAB4EA}" presName="compNode" presStyleCnt="0"/>
      <dgm:spPr/>
    </dgm:pt>
    <dgm:pt modelId="{A9356AE9-F231-480C-AF7E-54E6D327A017}" type="pres">
      <dgm:prSet presAssocID="{32B238AA-91DC-4143-99A1-556776FAB4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dgm14="http://schemas.microsoft.com/office/drawing/2010/diagram" id="0" name="" descr="Books"/>
        </a:ext>
      </dgm:extLst>
    </dgm:pt>
    <dgm:pt modelId="{38E0C937-40B8-4E94-B478-64E5AE60ADB8}" type="pres">
      <dgm:prSet presAssocID="{32B238AA-91DC-4143-99A1-556776FAB4EA}" presName="spaceRect" presStyleCnt="0"/>
      <dgm:spPr/>
    </dgm:pt>
    <dgm:pt modelId="{DC89B251-D4B2-415D-8256-DD0039A48DBF}" type="pres">
      <dgm:prSet presAssocID="{32B238AA-91DC-4143-99A1-556776FAB4EA}" presName="textRect" presStyleLbl="revTx" presStyleIdx="3" presStyleCnt="5">
        <dgm:presLayoutVars>
          <dgm:chMax val="1"/>
          <dgm:chPref val="1"/>
        </dgm:presLayoutVars>
      </dgm:prSet>
      <dgm:spPr/>
      <dgm:t>
        <a:bodyPr/>
        <a:lstStyle/>
        <a:p>
          <a:endParaRPr lang="en-US"/>
        </a:p>
      </dgm:t>
    </dgm:pt>
    <dgm:pt modelId="{28377423-F907-4469-AC3E-6128838CB012}" type="pres">
      <dgm:prSet presAssocID="{14956230-859D-47B5-AD26-FB55E55304E3}" presName="sibTrans" presStyleCnt="0"/>
      <dgm:spPr/>
    </dgm:pt>
    <dgm:pt modelId="{42BA588D-2ED9-4615-BBCB-721586BE721B}" type="pres">
      <dgm:prSet presAssocID="{10B0E63E-9A15-4044-A67A-F347ED924F15}" presName="compNode" presStyleCnt="0"/>
      <dgm:spPr/>
    </dgm:pt>
    <dgm:pt modelId="{73311DD2-A4B8-475C-9EAA-171B6F04573B}" type="pres">
      <dgm:prSet presAssocID="{10B0E63E-9A15-4044-A67A-F347ED924F1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dgm:spPr>
      <dgm:extLst>
        <a:ext uri="{E40237B7-FDA0-4F09-8148-C483321AD2D9}">
          <dgm14:cNvPr xmlns:dgm14="http://schemas.microsoft.com/office/drawing/2010/diagram" id="0" name="" descr="Panda"/>
        </a:ext>
      </dgm:extLst>
    </dgm:pt>
    <dgm:pt modelId="{89276B65-151A-4168-818F-3E7278B31411}" type="pres">
      <dgm:prSet presAssocID="{10B0E63E-9A15-4044-A67A-F347ED924F15}" presName="spaceRect" presStyleCnt="0"/>
      <dgm:spPr/>
    </dgm:pt>
    <dgm:pt modelId="{9B5B7E61-A080-4317-92AB-BCACCAE64442}" type="pres">
      <dgm:prSet presAssocID="{10B0E63E-9A15-4044-A67A-F347ED924F15}" presName="textRect" presStyleLbl="revTx" presStyleIdx="4" presStyleCnt="5">
        <dgm:presLayoutVars>
          <dgm:chMax val="1"/>
          <dgm:chPref val="1"/>
        </dgm:presLayoutVars>
      </dgm:prSet>
      <dgm:spPr/>
      <dgm:t>
        <a:bodyPr/>
        <a:lstStyle/>
        <a:p>
          <a:endParaRPr lang="en-US"/>
        </a:p>
      </dgm:t>
    </dgm:pt>
  </dgm:ptLst>
  <dgm:cxnLst>
    <dgm:cxn modelId="{CD57BF74-EFF8-47B7-BE6C-574B3CB7B462}" srcId="{8484501B-F751-4FC9-8423-1C51F97C136B}" destId="{10B0E63E-9A15-4044-A67A-F347ED924F15}" srcOrd="4" destOrd="0" parTransId="{94A2990F-17C6-4023-AD90-5C80E4ED7E09}" sibTransId="{8069E290-AEE8-4C55-ACDB-D30BBF8B4E7A}"/>
    <dgm:cxn modelId="{48E6A6DD-106D-4FE9-9400-CFF6F00AB776}" srcId="{8484501B-F751-4FC9-8423-1C51F97C136B}" destId="{4C6C5028-6472-403C-A8C0-3A1D5B4ABDCE}" srcOrd="1" destOrd="0" parTransId="{63977335-F1F7-4753-9752-7A43CBC5FC7F}" sibTransId="{0FDFD8CD-DFFF-423E-B987-669AD35B5EC4}"/>
    <dgm:cxn modelId="{484CA372-7B8B-4F98-AB21-2BD745CB0435}" srcId="{8484501B-F751-4FC9-8423-1C51F97C136B}" destId="{8681BE0F-E8B3-4F1E-89CC-2122B6D21832}" srcOrd="2" destOrd="0" parTransId="{4C57FCDF-5AB8-4453-94E5-CB135FA04663}" sibTransId="{7A3BE7BD-FA9F-48D8-A23D-FB2C9FF795D9}"/>
    <dgm:cxn modelId="{B324CE85-C59F-48F3-A0F2-B2445664D323}" type="presOf" srcId="{4C6C5028-6472-403C-A8C0-3A1D5B4ABDCE}" destId="{6B851A21-B296-44C6-B66A-3F8D42DF6484}" srcOrd="0" destOrd="0" presId="urn:microsoft.com/office/officeart/2018/2/layout/IconLabelList"/>
    <dgm:cxn modelId="{45DC6BED-EBDF-44D4-969E-32F2B7814B93}" type="presOf" srcId="{10B0E63E-9A15-4044-A67A-F347ED924F15}" destId="{9B5B7E61-A080-4317-92AB-BCACCAE64442}" srcOrd="0" destOrd="0" presId="urn:microsoft.com/office/officeart/2018/2/layout/IconLabelList"/>
    <dgm:cxn modelId="{58FEE8D9-43DD-4A1E-A95F-A64152CCB985}" srcId="{8484501B-F751-4FC9-8423-1C51F97C136B}" destId="{32B238AA-91DC-4143-99A1-556776FAB4EA}" srcOrd="3" destOrd="0" parTransId="{00A3B7B5-9598-474A-9A28-E8EBC2AC0B14}" sibTransId="{14956230-859D-47B5-AD26-FB55E55304E3}"/>
    <dgm:cxn modelId="{9E9992F8-125A-404F-BB99-5233CC180EDC}" type="presOf" srcId="{34771BE5-502A-420A-A2AE-7001BB999CB3}" destId="{887B62A0-A369-4A5D-9D2B-6F52B67F8A45}" srcOrd="0" destOrd="0" presId="urn:microsoft.com/office/officeart/2018/2/layout/IconLabelList"/>
    <dgm:cxn modelId="{2501D613-68E0-4102-9881-3F235D49CE46}" srcId="{8484501B-F751-4FC9-8423-1C51F97C136B}" destId="{34771BE5-502A-420A-A2AE-7001BB999CB3}" srcOrd="0" destOrd="0" parTransId="{6581EA1E-C08A-40BB-B9E8-10411A51930A}" sibTransId="{084B8B38-E596-419C-937E-04E6BE39B160}"/>
    <dgm:cxn modelId="{686BA5F6-5A56-4349-BD11-50B2644DA778}" type="presOf" srcId="{8681BE0F-E8B3-4F1E-89CC-2122B6D21832}" destId="{53E15D62-46C9-4707-B824-0E47442FD183}" srcOrd="0" destOrd="0" presId="urn:microsoft.com/office/officeart/2018/2/layout/IconLabelList"/>
    <dgm:cxn modelId="{7CBAD1BF-210F-4C73-B864-21CCC8F29D19}" type="presOf" srcId="{8484501B-F751-4FC9-8423-1C51F97C136B}" destId="{33C86D19-28DD-4564-B04F-66F973C83E66}" srcOrd="0" destOrd="0" presId="urn:microsoft.com/office/officeart/2018/2/layout/IconLabelList"/>
    <dgm:cxn modelId="{2E973319-1861-4959-B71F-1953571E3359}" type="presOf" srcId="{32B238AA-91DC-4143-99A1-556776FAB4EA}" destId="{DC89B251-D4B2-415D-8256-DD0039A48DBF}" srcOrd="0" destOrd="0" presId="urn:microsoft.com/office/officeart/2018/2/layout/IconLabelList"/>
    <dgm:cxn modelId="{A149DD52-E3CE-4873-A0B3-7329F987192D}" type="presParOf" srcId="{33C86D19-28DD-4564-B04F-66F973C83E66}" destId="{62E0E35A-B9B0-4BC9-9F47-41EF013D61FD}" srcOrd="0" destOrd="0" presId="urn:microsoft.com/office/officeart/2018/2/layout/IconLabelList"/>
    <dgm:cxn modelId="{E21943EF-3E9C-4E0F-AEEC-A4347957E6AA}" type="presParOf" srcId="{62E0E35A-B9B0-4BC9-9F47-41EF013D61FD}" destId="{B8B813B1-8655-426F-B94F-CFEC22F6CB18}" srcOrd="0" destOrd="0" presId="urn:microsoft.com/office/officeart/2018/2/layout/IconLabelList"/>
    <dgm:cxn modelId="{33C0832F-4859-4B6F-81F7-71967C6D31A9}" type="presParOf" srcId="{62E0E35A-B9B0-4BC9-9F47-41EF013D61FD}" destId="{BAE4CA9E-871E-4B25-9F27-C914218CC12A}" srcOrd="1" destOrd="0" presId="urn:microsoft.com/office/officeart/2018/2/layout/IconLabelList"/>
    <dgm:cxn modelId="{F299E73C-1761-4036-95C9-C6C807A8B3A4}" type="presParOf" srcId="{62E0E35A-B9B0-4BC9-9F47-41EF013D61FD}" destId="{887B62A0-A369-4A5D-9D2B-6F52B67F8A45}" srcOrd="2" destOrd="0" presId="urn:microsoft.com/office/officeart/2018/2/layout/IconLabelList"/>
    <dgm:cxn modelId="{DD173540-6B1A-4CF3-8F40-B120BCE1853C}" type="presParOf" srcId="{33C86D19-28DD-4564-B04F-66F973C83E66}" destId="{2E8025DF-C793-4E00-AF30-DEE9E45ADD7A}" srcOrd="1" destOrd="0" presId="urn:microsoft.com/office/officeart/2018/2/layout/IconLabelList"/>
    <dgm:cxn modelId="{D528C6D2-EA5F-4076-BBDB-AF21E72FB484}" type="presParOf" srcId="{33C86D19-28DD-4564-B04F-66F973C83E66}" destId="{980AB9F2-3ADA-422B-B48E-B6922BBE1115}" srcOrd="2" destOrd="0" presId="urn:microsoft.com/office/officeart/2018/2/layout/IconLabelList"/>
    <dgm:cxn modelId="{2387FABC-3BC6-492F-9FD4-5278C93C1DC2}" type="presParOf" srcId="{980AB9F2-3ADA-422B-B48E-B6922BBE1115}" destId="{513B39F5-8BC8-4BF0-8D74-A9BF4A1E7F6E}" srcOrd="0" destOrd="0" presId="urn:microsoft.com/office/officeart/2018/2/layout/IconLabelList"/>
    <dgm:cxn modelId="{CE0FAB5E-DFA8-47FD-A7BA-1AA3141FA9AF}" type="presParOf" srcId="{980AB9F2-3ADA-422B-B48E-B6922BBE1115}" destId="{F0C12626-C56F-4902-B35F-47CCA2819142}" srcOrd="1" destOrd="0" presId="urn:microsoft.com/office/officeart/2018/2/layout/IconLabelList"/>
    <dgm:cxn modelId="{F415ACA1-6917-403F-AE57-B3468BE4289E}" type="presParOf" srcId="{980AB9F2-3ADA-422B-B48E-B6922BBE1115}" destId="{6B851A21-B296-44C6-B66A-3F8D42DF6484}" srcOrd="2" destOrd="0" presId="urn:microsoft.com/office/officeart/2018/2/layout/IconLabelList"/>
    <dgm:cxn modelId="{A7F52656-7E92-4B2D-9BD0-9862C762F312}" type="presParOf" srcId="{33C86D19-28DD-4564-B04F-66F973C83E66}" destId="{B6AB1BC6-415D-490E-8A79-8D1983D8B693}" srcOrd="3" destOrd="0" presId="urn:microsoft.com/office/officeart/2018/2/layout/IconLabelList"/>
    <dgm:cxn modelId="{69872D96-9BB2-4997-8CB9-A75C24BA76A0}" type="presParOf" srcId="{33C86D19-28DD-4564-B04F-66F973C83E66}" destId="{2BEBA362-2905-4FB7-990E-8E34DBC11064}" srcOrd="4" destOrd="0" presId="urn:microsoft.com/office/officeart/2018/2/layout/IconLabelList"/>
    <dgm:cxn modelId="{62DFD221-55CC-4AA1-9F8E-8017DB56E53E}" type="presParOf" srcId="{2BEBA362-2905-4FB7-990E-8E34DBC11064}" destId="{5CB30566-F1C3-4FF4-BE6A-F2AEC4DA5E0B}" srcOrd="0" destOrd="0" presId="urn:microsoft.com/office/officeart/2018/2/layout/IconLabelList"/>
    <dgm:cxn modelId="{B5D4AB1C-780A-4935-AD2B-F8F3CAA4BA81}" type="presParOf" srcId="{2BEBA362-2905-4FB7-990E-8E34DBC11064}" destId="{AB4A43D2-860A-4317-942A-0C54F3FA8451}" srcOrd="1" destOrd="0" presId="urn:microsoft.com/office/officeart/2018/2/layout/IconLabelList"/>
    <dgm:cxn modelId="{1BBFF754-42C2-490E-98D3-BC7DFA871253}" type="presParOf" srcId="{2BEBA362-2905-4FB7-990E-8E34DBC11064}" destId="{53E15D62-46C9-4707-B824-0E47442FD183}" srcOrd="2" destOrd="0" presId="urn:microsoft.com/office/officeart/2018/2/layout/IconLabelList"/>
    <dgm:cxn modelId="{066D41AF-FAC4-44B2-92F0-1C157240E9F0}" type="presParOf" srcId="{33C86D19-28DD-4564-B04F-66F973C83E66}" destId="{D0DB403A-D5EF-4ADA-A94D-31B6C363C989}" srcOrd="5" destOrd="0" presId="urn:microsoft.com/office/officeart/2018/2/layout/IconLabelList"/>
    <dgm:cxn modelId="{6A901197-5D63-49ED-8AA0-B7231E8F3072}" type="presParOf" srcId="{33C86D19-28DD-4564-B04F-66F973C83E66}" destId="{C3AF5568-0BEA-431D-A70A-BFDF62064193}" srcOrd="6" destOrd="0" presId="urn:microsoft.com/office/officeart/2018/2/layout/IconLabelList"/>
    <dgm:cxn modelId="{0A5E27B6-48B5-4FDD-8AAF-17B85B5E7BB7}" type="presParOf" srcId="{C3AF5568-0BEA-431D-A70A-BFDF62064193}" destId="{A9356AE9-F231-480C-AF7E-54E6D327A017}" srcOrd="0" destOrd="0" presId="urn:microsoft.com/office/officeart/2018/2/layout/IconLabelList"/>
    <dgm:cxn modelId="{DF4ADBD2-F9BB-4B26-9749-0968DFC36095}" type="presParOf" srcId="{C3AF5568-0BEA-431D-A70A-BFDF62064193}" destId="{38E0C937-40B8-4E94-B478-64E5AE60ADB8}" srcOrd="1" destOrd="0" presId="urn:microsoft.com/office/officeart/2018/2/layout/IconLabelList"/>
    <dgm:cxn modelId="{37D3756A-6A61-4ACA-92F1-89D3D7BA71E4}" type="presParOf" srcId="{C3AF5568-0BEA-431D-A70A-BFDF62064193}" destId="{DC89B251-D4B2-415D-8256-DD0039A48DBF}" srcOrd="2" destOrd="0" presId="urn:microsoft.com/office/officeart/2018/2/layout/IconLabelList"/>
    <dgm:cxn modelId="{0D51CC18-2E09-4003-BB04-86725FCECBFD}" type="presParOf" srcId="{33C86D19-28DD-4564-B04F-66F973C83E66}" destId="{28377423-F907-4469-AC3E-6128838CB012}" srcOrd="7" destOrd="0" presId="urn:microsoft.com/office/officeart/2018/2/layout/IconLabelList"/>
    <dgm:cxn modelId="{BB35FC43-C212-4366-8CDD-488B51F18C2C}" type="presParOf" srcId="{33C86D19-28DD-4564-B04F-66F973C83E66}" destId="{42BA588D-2ED9-4615-BBCB-721586BE721B}" srcOrd="8" destOrd="0" presId="urn:microsoft.com/office/officeart/2018/2/layout/IconLabelList"/>
    <dgm:cxn modelId="{1F047FD0-2A82-42A3-B504-EDD59E2149B5}" type="presParOf" srcId="{42BA588D-2ED9-4615-BBCB-721586BE721B}" destId="{73311DD2-A4B8-475C-9EAA-171B6F04573B}" srcOrd="0" destOrd="0" presId="urn:microsoft.com/office/officeart/2018/2/layout/IconLabelList"/>
    <dgm:cxn modelId="{ED01F0B7-8898-40F5-B8EA-9F31862372B7}" type="presParOf" srcId="{42BA588D-2ED9-4615-BBCB-721586BE721B}" destId="{89276B65-151A-4168-818F-3E7278B31411}" srcOrd="1" destOrd="0" presId="urn:microsoft.com/office/officeart/2018/2/layout/IconLabelList"/>
    <dgm:cxn modelId="{7405E210-F3E1-4F9A-8BD5-FB2404F69D71}" type="presParOf" srcId="{42BA588D-2ED9-4615-BBCB-721586BE721B}" destId="{9B5B7E61-A080-4317-92AB-BCACCAE644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66FDC9-F5A3-4D58-BAB5-0B3E6453828E}"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GB"/>
        </a:p>
      </dgm:t>
    </dgm:pt>
    <dgm:pt modelId="{741D7B69-C35F-4D32-8614-14B1F4BCB479}">
      <dgm:prSet phldrT="[Text]"/>
      <dgm:spPr/>
      <dgm:t>
        <a:bodyPr/>
        <a:lstStyle/>
        <a:p>
          <a:r>
            <a:rPr lang="en-GB" dirty="0">
              <a:solidFill>
                <a:schemeClr val="tx1"/>
              </a:solidFill>
            </a:rPr>
            <a:t>Use HTTP GET method to request HTML response</a:t>
          </a:r>
        </a:p>
      </dgm:t>
    </dgm:pt>
    <dgm:pt modelId="{53CF0A0A-6797-4D31-ABDE-34E4619487FB}" type="parTrans" cxnId="{6E93A6AB-8285-461C-8F51-8E6C85410B7B}">
      <dgm:prSet/>
      <dgm:spPr/>
      <dgm:t>
        <a:bodyPr/>
        <a:lstStyle/>
        <a:p>
          <a:endParaRPr lang="en-GB"/>
        </a:p>
      </dgm:t>
    </dgm:pt>
    <dgm:pt modelId="{FDF6D3D6-992D-423A-8F95-4AD9019C9138}" type="sibTrans" cxnId="{6E93A6AB-8285-461C-8F51-8E6C85410B7B}">
      <dgm:prSet phldrT="1"/>
      <dgm:spPr/>
      <dgm:t>
        <a:bodyPr/>
        <a:lstStyle/>
        <a:p>
          <a:r>
            <a:rPr lang="en-GB"/>
            <a:t>1</a:t>
          </a:r>
        </a:p>
      </dgm:t>
    </dgm:pt>
    <dgm:pt modelId="{5503F6F1-5FC1-4FA3-91F8-A5D9DF773F6E}">
      <dgm:prSet phldrT="[Text]"/>
      <dgm:spPr/>
      <dgm:t>
        <a:bodyPr/>
        <a:lstStyle/>
        <a:p>
          <a:r>
            <a:rPr lang="en-GB" dirty="0">
              <a:solidFill>
                <a:schemeClr val="tx1"/>
              </a:solidFill>
            </a:rPr>
            <a:t>Create HTML response using BeautifulSoup Object</a:t>
          </a:r>
        </a:p>
      </dgm:t>
    </dgm:pt>
    <dgm:pt modelId="{C0E15AF1-A8EE-4CC2-808A-3FEB1675DF4B}" type="parTrans" cxnId="{AFCBF9E2-58CA-460A-9E03-5C73B152CE8A}">
      <dgm:prSet/>
      <dgm:spPr/>
      <dgm:t>
        <a:bodyPr/>
        <a:lstStyle/>
        <a:p>
          <a:endParaRPr lang="en-GB"/>
        </a:p>
      </dgm:t>
    </dgm:pt>
    <dgm:pt modelId="{D6974058-CB6E-4917-BC2F-F8E972409FFA}" type="sibTrans" cxnId="{AFCBF9E2-58CA-460A-9E03-5C73B152CE8A}">
      <dgm:prSet phldrT="2"/>
      <dgm:spPr/>
      <dgm:t>
        <a:bodyPr/>
        <a:lstStyle/>
        <a:p>
          <a:r>
            <a:rPr lang="en-GB"/>
            <a:t>2</a:t>
          </a:r>
        </a:p>
      </dgm:t>
    </dgm:pt>
    <dgm:pt modelId="{EDE343B1-FFF9-4041-8990-454210A41FBC}">
      <dgm:prSet phldrT="[Text]"/>
      <dgm:spPr/>
      <dgm:t>
        <a:bodyPr/>
        <a:lstStyle/>
        <a:p>
          <a:r>
            <a:rPr lang="en-GB" dirty="0">
              <a:solidFill>
                <a:schemeClr val="tx1"/>
              </a:solidFill>
            </a:rPr>
            <a:t>Collate column names from HTML table header</a:t>
          </a:r>
        </a:p>
      </dgm:t>
    </dgm:pt>
    <dgm:pt modelId="{D1D7148D-9CA4-41C0-986B-61CC9BCA810B}" type="parTrans" cxnId="{01EBA4C7-BDE4-41A2-9FA6-23D90D0787B5}">
      <dgm:prSet/>
      <dgm:spPr/>
      <dgm:t>
        <a:bodyPr/>
        <a:lstStyle/>
        <a:p>
          <a:endParaRPr lang="en-GB"/>
        </a:p>
      </dgm:t>
    </dgm:pt>
    <dgm:pt modelId="{7963EB63-CE5D-4494-9CD9-2792BCACE31C}" type="sibTrans" cxnId="{01EBA4C7-BDE4-41A2-9FA6-23D90D0787B5}">
      <dgm:prSet phldrT="3"/>
      <dgm:spPr/>
      <dgm:t>
        <a:bodyPr/>
        <a:lstStyle/>
        <a:p>
          <a:r>
            <a:rPr lang="en-GB"/>
            <a:t>3</a:t>
          </a:r>
        </a:p>
      </dgm:t>
    </dgm:pt>
    <dgm:pt modelId="{219C5CCB-089E-4579-A26C-7C8D427BB347}">
      <dgm:prSet phldrT="[Text]"/>
      <dgm:spPr/>
      <dgm:t>
        <a:bodyPr/>
        <a:lstStyle/>
        <a:p>
          <a:r>
            <a:rPr lang="en-GB" dirty="0">
              <a:solidFill>
                <a:schemeClr val="tx1"/>
              </a:solidFill>
            </a:rPr>
            <a:t>Parse HTML tables to create a dataframe</a:t>
          </a:r>
        </a:p>
      </dgm:t>
    </dgm:pt>
    <dgm:pt modelId="{6C997773-ECE9-4FA4-8CF1-41C33EC0C656}" type="parTrans" cxnId="{D693309E-31D5-48F4-B866-F7EE4983DCFD}">
      <dgm:prSet/>
      <dgm:spPr/>
      <dgm:t>
        <a:bodyPr/>
        <a:lstStyle/>
        <a:p>
          <a:endParaRPr lang="en-GB"/>
        </a:p>
      </dgm:t>
    </dgm:pt>
    <dgm:pt modelId="{621B4E00-4113-4209-B521-3B057C143943}" type="sibTrans" cxnId="{D693309E-31D5-48F4-B866-F7EE4983DCFD}">
      <dgm:prSet phldrT="4"/>
      <dgm:spPr/>
      <dgm:t>
        <a:bodyPr/>
        <a:lstStyle/>
        <a:p>
          <a:r>
            <a:rPr lang="en-GB"/>
            <a:t>4</a:t>
          </a:r>
        </a:p>
      </dgm:t>
    </dgm:pt>
    <dgm:pt modelId="{DC77952D-557B-48E9-B511-38A59BD6743A}">
      <dgm:prSet phldrT="[Text]"/>
      <dgm:spPr/>
      <dgm:t>
        <a:bodyPr/>
        <a:lstStyle/>
        <a:p>
          <a:r>
            <a:rPr lang="en-GB" dirty="0">
              <a:solidFill>
                <a:schemeClr val="tx1"/>
              </a:solidFill>
            </a:rPr>
            <a:t>Convert to csv file from dataframe</a:t>
          </a:r>
        </a:p>
      </dgm:t>
    </dgm:pt>
    <dgm:pt modelId="{C21C2754-98EE-40D7-A89F-44973C9B8550}" type="parTrans" cxnId="{CB0D9B6C-BF3B-4211-BB19-9B52B71C65E7}">
      <dgm:prSet/>
      <dgm:spPr/>
      <dgm:t>
        <a:bodyPr/>
        <a:lstStyle/>
        <a:p>
          <a:endParaRPr lang="en-GB"/>
        </a:p>
      </dgm:t>
    </dgm:pt>
    <dgm:pt modelId="{129009E7-CD94-4621-ADE3-3A3A4A6C66ED}" type="sibTrans" cxnId="{CB0D9B6C-BF3B-4211-BB19-9B52B71C65E7}">
      <dgm:prSet phldrT="5"/>
      <dgm:spPr/>
      <dgm:t>
        <a:bodyPr/>
        <a:lstStyle/>
        <a:p>
          <a:r>
            <a:rPr lang="en-GB"/>
            <a:t>5</a:t>
          </a:r>
        </a:p>
      </dgm:t>
    </dgm:pt>
    <dgm:pt modelId="{B24930AB-6D6E-44F3-9732-0FA7D57CD13A}" type="pres">
      <dgm:prSet presAssocID="{3566FDC9-F5A3-4D58-BAB5-0B3E6453828E}" presName="linearFlow" presStyleCnt="0">
        <dgm:presLayoutVars>
          <dgm:dir/>
          <dgm:animLvl val="lvl"/>
          <dgm:resizeHandles val="exact"/>
        </dgm:presLayoutVars>
      </dgm:prSet>
      <dgm:spPr/>
      <dgm:t>
        <a:bodyPr/>
        <a:lstStyle/>
        <a:p>
          <a:endParaRPr lang="en-US"/>
        </a:p>
      </dgm:t>
    </dgm:pt>
    <dgm:pt modelId="{0177886E-82B4-4163-89DB-10D9CA8C9EAD}" type="pres">
      <dgm:prSet presAssocID="{741D7B69-C35F-4D32-8614-14B1F4BCB479}" presName="compositeNode" presStyleCnt="0"/>
      <dgm:spPr/>
    </dgm:pt>
    <dgm:pt modelId="{EF7D850B-74C2-4373-B92C-35C5D4D8576A}" type="pres">
      <dgm:prSet presAssocID="{741D7B69-C35F-4D32-8614-14B1F4BCB479}" presName="parTx" presStyleLbl="node1" presStyleIdx="0" presStyleCnt="0">
        <dgm:presLayoutVars>
          <dgm:chMax val="0"/>
          <dgm:chPref val="0"/>
          <dgm:bulletEnabled val="1"/>
        </dgm:presLayoutVars>
      </dgm:prSet>
      <dgm:spPr/>
    </dgm:pt>
    <dgm:pt modelId="{89D62E4D-E446-435C-AC84-B4DDF634EAD2}" type="pres">
      <dgm:prSet presAssocID="{741D7B69-C35F-4D32-8614-14B1F4BCB479}" presName="parSh" presStyleCnt="0"/>
      <dgm:spPr/>
    </dgm:pt>
    <dgm:pt modelId="{5F95A6AC-DCA9-44C5-9FA0-99EF2BBEEF70}" type="pres">
      <dgm:prSet presAssocID="{741D7B69-C35F-4D32-8614-14B1F4BCB479}" presName="lineNode" presStyleLbl="alignAccFollowNode1" presStyleIdx="0" presStyleCnt="15"/>
      <dgm:spPr/>
    </dgm:pt>
    <dgm:pt modelId="{103F5701-6A6A-46DC-86FE-CB59BC5A0587}" type="pres">
      <dgm:prSet presAssocID="{741D7B69-C35F-4D32-8614-14B1F4BCB479}" presName="lineArrowNode" presStyleLbl="alignAccFollowNode1" presStyleIdx="1" presStyleCnt="15"/>
      <dgm:spPr/>
    </dgm:pt>
    <dgm:pt modelId="{B1F147B6-305D-498B-8CDC-170DB2169353}" type="pres">
      <dgm:prSet presAssocID="{FDF6D3D6-992D-423A-8F95-4AD9019C9138}" presName="sibTransNodeCircle" presStyleLbl="alignNode1" presStyleIdx="0" presStyleCnt="5">
        <dgm:presLayoutVars>
          <dgm:chMax val="0"/>
          <dgm:bulletEnabled/>
        </dgm:presLayoutVars>
      </dgm:prSet>
      <dgm:spPr/>
      <dgm:t>
        <a:bodyPr/>
        <a:lstStyle/>
        <a:p>
          <a:endParaRPr lang="en-US"/>
        </a:p>
      </dgm:t>
    </dgm:pt>
    <dgm:pt modelId="{3959F140-12E5-44E1-95AB-BC4494FC510A}" type="pres">
      <dgm:prSet presAssocID="{FDF6D3D6-992D-423A-8F95-4AD9019C9138}" presName="spacerBetweenCircleAndCallout" presStyleCnt="0">
        <dgm:presLayoutVars/>
      </dgm:prSet>
      <dgm:spPr/>
    </dgm:pt>
    <dgm:pt modelId="{E731D416-C7A4-4A11-8EDD-4BC491161EB2}" type="pres">
      <dgm:prSet presAssocID="{741D7B69-C35F-4D32-8614-14B1F4BCB479}" presName="nodeText" presStyleLbl="alignAccFollowNode1" presStyleIdx="2" presStyleCnt="15">
        <dgm:presLayoutVars>
          <dgm:bulletEnabled val="1"/>
        </dgm:presLayoutVars>
      </dgm:prSet>
      <dgm:spPr/>
      <dgm:t>
        <a:bodyPr/>
        <a:lstStyle/>
        <a:p>
          <a:endParaRPr lang="en-US"/>
        </a:p>
      </dgm:t>
    </dgm:pt>
    <dgm:pt modelId="{BBC323E5-1AF0-4FA0-8548-488A4BE79FD3}" type="pres">
      <dgm:prSet presAssocID="{FDF6D3D6-992D-423A-8F95-4AD9019C9138}" presName="sibTransComposite" presStyleCnt="0"/>
      <dgm:spPr/>
    </dgm:pt>
    <dgm:pt modelId="{3357772A-2DE6-44BB-8179-D55EB7BD5CA7}" type="pres">
      <dgm:prSet presAssocID="{5503F6F1-5FC1-4FA3-91F8-A5D9DF773F6E}" presName="compositeNode" presStyleCnt="0"/>
      <dgm:spPr/>
    </dgm:pt>
    <dgm:pt modelId="{8DE567A7-24DB-49D7-BD3A-FD6CBCFCD420}" type="pres">
      <dgm:prSet presAssocID="{5503F6F1-5FC1-4FA3-91F8-A5D9DF773F6E}" presName="parTx" presStyleLbl="node1" presStyleIdx="0" presStyleCnt="0">
        <dgm:presLayoutVars>
          <dgm:chMax val="0"/>
          <dgm:chPref val="0"/>
          <dgm:bulletEnabled val="1"/>
        </dgm:presLayoutVars>
      </dgm:prSet>
      <dgm:spPr/>
    </dgm:pt>
    <dgm:pt modelId="{90FE0E52-A765-451A-80B3-9DDCC9DF9B26}" type="pres">
      <dgm:prSet presAssocID="{5503F6F1-5FC1-4FA3-91F8-A5D9DF773F6E}" presName="parSh" presStyleCnt="0"/>
      <dgm:spPr/>
    </dgm:pt>
    <dgm:pt modelId="{51EC7ED8-1FD7-4A9F-82AF-DA5AE105523A}" type="pres">
      <dgm:prSet presAssocID="{5503F6F1-5FC1-4FA3-91F8-A5D9DF773F6E}" presName="lineNode" presStyleLbl="alignAccFollowNode1" presStyleIdx="3" presStyleCnt="15"/>
      <dgm:spPr/>
    </dgm:pt>
    <dgm:pt modelId="{F7BE131B-E435-4C93-B5AB-237F5178450E}" type="pres">
      <dgm:prSet presAssocID="{5503F6F1-5FC1-4FA3-91F8-A5D9DF773F6E}" presName="lineArrowNode" presStyleLbl="alignAccFollowNode1" presStyleIdx="4" presStyleCnt="15"/>
      <dgm:spPr/>
    </dgm:pt>
    <dgm:pt modelId="{328CB58A-2EC9-4759-99CA-FEA2F88A8926}" type="pres">
      <dgm:prSet presAssocID="{D6974058-CB6E-4917-BC2F-F8E972409FFA}" presName="sibTransNodeCircle" presStyleLbl="alignNode1" presStyleIdx="1" presStyleCnt="5">
        <dgm:presLayoutVars>
          <dgm:chMax val="0"/>
          <dgm:bulletEnabled/>
        </dgm:presLayoutVars>
      </dgm:prSet>
      <dgm:spPr/>
      <dgm:t>
        <a:bodyPr/>
        <a:lstStyle/>
        <a:p>
          <a:endParaRPr lang="en-US"/>
        </a:p>
      </dgm:t>
    </dgm:pt>
    <dgm:pt modelId="{FFAA8ADB-55A1-4772-8496-2CC275FC204D}" type="pres">
      <dgm:prSet presAssocID="{D6974058-CB6E-4917-BC2F-F8E972409FFA}" presName="spacerBetweenCircleAndCallout" presStyleCnt="0">
        <dgm:presLayoutVars/>
      </dgm:prSet>
      <dgm:spPr/>
    </dgm:pt>
    <dgm:pt modelId="{56F8326E-8396-4814-A117-369DCD78274F}" type="pres">
      <dgm:prSet presAssocID="{5503F6F1-5FC1-4FA3-91F8-A5D9DF773F6E}" presName="nodeText" presStyleLbl="alignAccFollowNode1" presStyleIdx="5" presStyleCnt="15">
        <dgm:presLayoutVars>
          <dgm:bulletEnabled val="1"/>
        </dgm:presLayoutVars>
      </dgm:prSet>
      <dgm:spPr/>
      <dgm:t>
        <a:bodyPr/>
        <a:lstStyle/>
        <a:p>
          <a:endParaRPr lang="en-US"/>
        </a:p>
      </dgm:t>
    </dgm:pt>
    <dgm:pt modelId="{1CE8551D-6C64-407B-BDF0-51E1C67B9409}" type="pres">
      <dgm:prSet presAssocID="{D6974058-CB6E-4917-BC2F-F8E972409FFA}" presName="sibTransComposite" presStyleCnt="0"/>
      <dgm:spPr/>
    </dgm:pt>
    <dgm:pt modelId="{0F71139C-E166-4858-96F2-7BC80112F30B}" type="pres">
      <dgm:prSet presAssocID="{EDE343B1-FFF9-4041-8990-454210A41FBC}" presName="compositeNode" presStyleCnt="0"/>
      <dgm:spPr/>
    </dgm:pt>
    <dgm:pt modelId="{6BD9CFE2-079D-4741-9A2E-B236EFEDE3EB}" type="pres">
      <dgm:prSet presAssocID="{EDE343B1-FFF9-4041-8990-454210A41FBC}" presName="parTx" presStyleLbl="node1" presStyleIdx="0" presStyleCnt="0">
        <dgm:presLayoutVars>
          <dgm:chMax val="0"/>
          <dgm:chPref val="0"/>
          <dgm:bulletEnabled val="1"/>
        </dgm:presLayoutVars>
      </dgm:prSet>
      <dgm:spPr/>
    </dgm:pt>
    <dgm:pt modelId="{0E8E47BC-0117-460A-9E2C-97F525A3F920}" type="pres">
      <dgm:prSet presAssocID="{EDE343B1-FFF9-4041-8990-454210A41FBC}" presName="parSh" presStyleCnt="0"/>
      <dgm:spPr/>
    </dgm:pt>
    <dgm:pt modelId="{A7CE84EE-2D2B-41DC-866C-3D847CE6376F}" type="pres">
      <dgm:prSet presAssocID="{EDE343B1-FFF9-4041-8990-454210A41FBC}" presName="lineNode" presStyleLbl="alignAccFollowNode1" presStyleIdx="6" presStyleCnt="15"/>
      <dgm:spPr/>
    </dgm:pt>
    <dgm:pt modelId="{EE55C869-F63E-45DB-B1BB-11FF7CC410A7}" type="pres">
      <dgm:prSet presAssocID="{EDE343B1-FFF9-4041-8990-454210A41FBC}" presName="lineArrowNode" presStyleLbl="alignAccFollowNode1" presStyleIdx="7" presStyleCnt="15"/>
      <dgm:spPr/>
    </dgm:pt>
    <dgm:pt modelId="{75CBA23D-89DF-4AF7-9C34-6C05CA1916FF}" type="pres">
      <dgm:prSet presAssocID="{7963EB63-CE5D-4494-9CD9-2792BCACE31C}" presName="sibTransNodeCircle" presStyleLbl="alignNode1" presStyleIdx="2" presStyleCnt="5">
        <dgm:presLayoutVars>
          <dgm:chMax val="0"/>
          <dgm:bulletEnabled/>
        </dgm:presLayoutVars>
      </dgm:prSet>
      <dgm:spPr/>
      <dgm:t>
        <a:bodyPr/>
        <a:lstStyle/>
        <a:p>
          <a:endParaRPr lang="en-US"/>
        </a:p>
      </dgm:t>
    </dgm:pt>
    <dgm:pt modelId="{E4DC413B-E826-4320-8852-29C9C1DC1B5D}" type="pres">
      <dgm:prSet presAssocID="{7963EB63-CE5D-4494-9CD9-2792BCACE31C}" presName="spacerBetweenCircleAndCallout" presStyleCnt="0">
        <dgm:presLayoutVars/>
      </dgm:prSet>
      <dgm:spPr/>
    </dgm:pt>
    <dgm:pt modelId="{E4E4F879-374C-4751-9067-18A46C5F10A6}" type="pres">
      <dgm:prSet presAssocID="{EDE343B1-FFF9-4041-8990-454210A41FBC}" presName="nodeText" presStyleLbl="alignAccFollowNode1" presStyleIdx="8" presStyleCnt="15">
        <dgm:presLayoutVars>
          <dgm:bulletEnabled val="1"/>
        </dgm:presLayoutVars>
      </dgm:prSet>
      <dgm:spPr/>
      <dgm:t>
        <a:bodyPr/>
        <a:lstStyle/>
        <a:p>
          <a:endParaRPr lang="en-US"/>
        </a:p>
      </dgm:t>
    </dgm:pt>
    <dgm:pt modelId="{1C4B092A-356F-49D4-BB47-FAC5B6BFF850}" type="pres">
      <dgm:prSet presAssocID="{7963EB63-CE5D-4494-9CD9-2792BCACE31C}" presName="sibTransComposite" presStyleCnt="0"/>
      <dgm:spPr/>
    </dgm:pt>
    <dgm:pt modelId="{92ECE107-3119-4AA4-8E36-ABF7C7D76360}" type="pres">
      <dgm:prSet presAssocID="{219C5CCB-089E-4579-A26C-7C8D427BB347}" presName="compositeNode" presStyleCnt="0"/>
      <dgm:spPr/>
    </dgm:pt>
    <dgm:pt modelId="{ADDD62EC-BBF5-4B91-AE67-A66C59E89654}" type="pres">
      <dgm:prSet presAssocID="{219C5CCB-089E-4579-A26C-7C8D427BB347}" presName="parTx" presStyleLbl="node1" presStyleIdx="0" presStyleCnt="0">
        <dgm:presLayoutVars>
          <dgm:chMax val="0"/>
          <dgm:chPref val="0"/>
          <dgm:bulletEnabled val="1"/>
        </dgm:presLayoutVars>
      </dgm:prSet>
      <dgm:spPr/>
    </dgm:pt>
    <dgm:pt modelId="{7137F1BE-658D-4F5A-8D86-3125D70E9614}" type="pres">
      <dgm:prSet presAssocID="{219C5CCB-089E-4579-A26C-7C8D427BB347}" presName="parSh" presStyleCnt="0"/>
      <dgm:spPr/>
    </dgm:pt>
    <dgm:pt modelId="{79FA8CD4-E3FF-476C-98EB-C523B93F6700}" type="pres">
      <dgm:prSet presAssocID="{219C5CCB-089E-4579-A26C-7C8D427BB347}" presName="lineNode" presStyleLbl="alignAccFollowNode1" presStyleIdx="9" presStyleCnt="15"/>
      <dgm:spPr/>
    </dgm:pt>
    <dgm:pt modelId="{B063A40C-5449-48DD-87F1-248D94CAE685}" type="pres">
      <dgm:prSet presAssocID="{219C5CCB-089E-4579-A26C-7C8D427BB347}" presName="lineArrowNode" presStyleLbl="alignAccFollowNode1" presStyleIdx="10" presStyleCnt="15"/>
      <dgm:spPr/>
    </dgm:pt>
    <dgm:pt modelId="{8A3ED3C2-BA7A-42E8-8E8F-F2D4186182F6}" type="pres">
      <dgm:prSet presAssocID="{621B4E00-4113-4209-B521-3B057C143943}" presName="sibTransNodeCircle" presStyleLbl="alignNode1" presStyleIdx="3" presStyleCnt="5">
        <dgm:presLayoutVars>
          <dgm:chMax val="0"/>
          <dgm:bulletEnabled/>
        </dgm:presLayoutVars>
      </dgm:prSet>
      <dgm:spPr/>
      <dgm:t>
        <a:bodyPr/>
        <a:lstStyle/>
        <a:p>
          <a:endParaRPr lang="en-US"/>
        </a:p>
      </dgm:t>
    </dgm:pt>
    <dgm:pt modelId="{1272DA19-3773-4257-B869-50E1AEE42EBC}" type="pres">
      <dgm:prSet presAssocID="{621B4E00-4113-4209-B521-3B057C143943}" presName="spacerBetweenCircleAndCallout" presStyleCnt="0">
        <dgm:presLayoutVars/>
      </dgm:prSet>
      <dgm:spPr/>
    </dgm:pt>
    <dgm:pt modelId="{4C974990-2F92-4592-B5E0-2821303FDF67}" type="pres">
      <dgm:prSet presAssocID="{219C5CCB-089E-4579-A26C-7C8D427BB347}" presName="nodeText" presStyleLbl="alignAccFollowNode1" presStyleIdx="11" presStyleCnt="15">
        <dgm:presLayoutVars>
          <dgm:bulletEnabled val="1"/>
        </dgm:presLayoutVars>
      </dgm:prSet>
      <dgm:spPr/>
      <dgm:t>
        <a:bodyPr/>
        <a:lstStyle/>
        <a:p>
          <a:endParaRPr lang="en-US"/>
        </a:p>
      </dgm:t>
    </dgm:pt>
    <dgm:pt modelId="{A0FEB9FA-3F75-4926-96C8-B268F525F4B4}" type="pres">
      <dgm:prSet presAssocID="{621B4E00-4113-4209-B521-3B057C143943}" presName="sibTransComposite" presStyleCnt="0"/>
      <dgm:spPr/>
    </dgm:pt>
    <dgm:pt modelId="{66CFF369-7EBA-4910-8434-4AD01FDBAF42}" type="pres">
      <dgm:prSet presAssocID="{DC77952D-557B-48E9-B511-38A59BD6743A}" presName="compositeNode" presStyleCnt="0"/>
      <dgm:spPr/>
    </dgm:pt>
    <dgm:pt modelId="{53A301F9-7AD6-402F-A8CF-E66229810F70}" type="pres">
      <dgm:prSet presAssocID="{DC77952D-557B-48E9-B511-38A59BD6743A}" presName="parTx" presStyleLbl="node1" presStyleIdx="0" presStyleCnt="0">
        <dgm:presLayoutVars>
          <dgm:chMax val="0"/>
          <dgm:chPref val="0"/>
          <dgm:bulletEnabled val="1"/>
        </dgm:presLayoutVars>
      </dgm:prSet>
      <dgm:spPr/>
    </dgm:pt>
    <dgm:pt modelId="{CCF193BF-7C21-46F0-99FE-803A776F0AD8}" type="pres">
      <dgm:prSet presAssocID="{DC77952D-557B-48E9-B511-38A59BD6743A}" presName="parSh" presStyleCnt="0"/>
      <dgm:spPr/>
    </dgm:pt>
    <dgm:pt modelId="{3FED4015-1CE5-428F-8510-D1AAEAB3D7A6}" type="pres">
      <dgm:prSet presAssocID="{DC77952D-557B-48E9-B511-38A59BD6743A}" presName="lineNode" presStyleLbl="alignAccFollowNode1" presStyleIdx="12" presStyleCnt="15"/>
      <dgm:spPr/>
    </dgm:pt>
    <dgm:pt modelId="{383F806F-CC83-44FB-B8A3-6D1BD64FB400}" type="pres">
      <dgm:prSet presAssocID="{DC77952D-557B-48E9-B511-38A59BD6743A}" presName="lineArrowNode" presStyleLbl="alignAccFollowNode1" presStyleIdx="13" presStyleCnt="15"/>
      <dgm:spPr/>
    </dgm:pt>
    <dgm:pt modelId="{CB234C76-5ECA-4739-88DD-B9BBF5B69F1F}" type="pres">
      <dgm:prSet presAssocID="{129009E7-CD94-4621-ADE3-3A3A4A6C66ED}" presName="sibTransNodeCircle" presStyleLbl="alignNode1" presStyleIdx="4" presStyleCnt="5">
        <dgm:presLayoutVars>
          <dgm:chMax val="0"/>
          <dgm:bulletEnabled/>
        </dgm:presLayoutVars>
      </dgm:prSet>
      <dgm:spPr/>
      <dgm:t>
        <a:bodyPr/>
        <a:lstStyle/>
        <a:p>
          <a:endParaRPr lang="en-US"/>
        </a:p>
      </dgm:t>
    </dgm:pt>
    <dgm:pt modelId="{19FBE179-C91A-4199-AA20-6D4E40EAC401}" type="pres">
      <dgm:prSet presAssocID="{129009E7-CD94-4621-ADE3-3A3A4A6C66ED}" presName="spacerBetweenCircleAndCallout" presStyleCnt="0">
        <dgm:presLayoutVars/>
      </dgm:prSet>
      <dgm:spPr/>
    </dgm:pt>
    <dgm:pt modelId="{05A9CC2E-50B6-4557-995C-7EF736372861}" type="pres">
      <dgm:prSet presAssocID="{DC77952D-557B-48E9-B511-38A59BD6743A}" presName="nodeText" presStyleLbl="alignAccFollowNode1" presStyleIdx="14" presStyleCnt="15">
        <dgm:presLayoutVars>
          <dgm:bulletEnabled val="1"/>
        </dgm:presLayoutVars>
      </dgm:prSet>
      <dgm:spPr/>
      <dgm:t>
        <a:bodyPr/>
        <a:lstStyle/>
        <a:p>
          <a:endParaRPr lang="en-US"/>
        </a:p>
      </dgm:t>
    </dgm:pt>
  </dgm:ptLst>
  <dgm:cxnLst>
    <dgm:cxn modelId="{7DE3F96A-6C9A-4FA7-A45B-09974F1BBA7F}" type="presOf" srcId="{5503F6F1-5FC1-4FA3-91F8-A5D9DF773F6E}" destId="{56F8326E-8396-4814-A117-369DCD78274F}" srcOrd="0" destOrd="0" presId="urn:microsoft.com/office/officeart/2016/7/layout/LinearArrowProcessNumbered"/>
    <dgm:cxn modelId="{6E93A6AB-8285-461C-8F51-8E6C85410B7B}" srcId="{3566FDC9-F5A3-4D58-BAB5-0B3E6453828E}" destId="{741D7B69-C35F-4D32-8614-14B1F4BCB479}" srcOrd="0" destOrd="0" parTransId="{53CF0A0A-6797-4D31-ABDE-34E4619487FB}" sibTransId="{FDF6D3D6-992D-423A-8F95-4AD9019C9138}"/>
    <dgm:cxn modelId="{48921825-8C80-4B3A-8612-2930C8E81365}" type="presOf" srcId="{219C5CCB-089E-4579-A26C-7C8D427BB347}" destId="{4C974990-2F92-4592-B5E0-2821303FDF67}" srcOrd="0" destOrd="0" presId="urn:microsoft.com/office/officeart/2016/7/layout/LinearArrowProcessNumbered"/>
    <dgm:cxn modelId="{60793879-B1A0-4C95-B1C7-893DE76B99CD}" type="presOf" srcId="{129009E7-CD94-4621-ADE3-3A3A4A6C66ED}" destId="{CB234C76-5ECA-4739-88DD-B9BBF5B69F1F}" srcOrd="0" destOrd="0" presId="urn:microsoft.com/office/officeart/2016/7/layout/LinearArrowProcessNumbered"/>
    <dgm:cxn modelId="{D693309E-31D5-48F4-B866-F7EE4983DCFD}" srcId="{3566FDC9-F5A3-4D58-BAB5-0B3E6453828E}" destId="{219C5CCB-089E-4579-A26C-7C8D427BB347}" srcOrd="3" destOrd="0" parTransId="{6C997773-ECE9-4FA4-8CF1-41C33EC0C656}" sibTransId="{621B4E00-4113-4209-B521-3B057C143943}"/>
    <dgm:cxn modelId="{BA243B59-305A-4213-8B0D-F9F6C3583D0C}" type="presOf" srcId="{EDE343B1-FFF9-4041-8990-454210A41FBC}" destId="{E4E4F879-374C-4751-9067-18A46C5F10A6}" srcOrd="0" destOrd="0" presId="urn:microsoft.com/office/officeart/2016/7/layout/LinearArrowProcessNumbered"/>
    <dgm:cxn modelId="{AFCBF9E2-58CA-460A-9E03-5C73B152CE8A}" srcId="{3566FDC9-F5A3-4D58-BAB5-0B3E6453828E}" destId="{5503F6F1-5FC1-4FA3-91F8-A5D9DF773F6E}" srcOrd="1" destOrd="0" parTransId="{C0E15AF1-A8EE-4CC2-808A-3FEB1675DF4B}" sibTransId="{D6974058-CB6E-4917-BC2F-F8E972409FFA}"/>
    <dgm:cxn modelId="{ED0E38AC-C823-4013-99F7-D58E487C938C}" type="presOf" srcId="{7963EB63-CE5D-4494-9CD9-2792BCACE31C}" destId="{75CBA23D-89DF-4AF7-9C34-6C05CA1916FF}" srcOrd="0" destOrd="0" presId="urn:microsoft.com/office/officeart/2016/7/layout/LinearArrowProcessNumbered"/>
    <dgm:cxn modelId="{943BA0EA-4D0A-448E-9AA1-4B651D2A3BDB}" type="presOf" srcId="{DC77952D-557B-48E9-B511-38A59BD6743A}" destId="{05A9CC2E-50B6-4557-995C-7EF736372861}" srcOrd="0" destOrd="0" presId="urn:microsoft.com/office/officeart/2016/7/layout/LinearArrowProcessNumbered"/>
    <dgm:cxn modelId="{C8262178-9A41-447C-BDCD-F497860EB44C}" type="presOf" srcId="{3566FDC9-F5A3-4D58-BAB5-0B3E6453828E}" destId="{B24930AB-6D6E-44F3-9732-0FA7D57CD13A}" srcOrd="0" destOrd="0" presId="urn:microsoft.com/office/officeart/2016/7/layout/LinearArrowProcessNumbered"/>
    <dgm:cxn modelId="{0FF848A8-464A-4E14-A74F-6D4BCDACB015}" type="presOf" srcId="{FDF6D3D6-992D-423A-8F95-4AD9019C9138}" destId="{B1F147B6-305D-498B-8CDC-170DB2169353}" srcOrd="0" destOrd="0" presId="urn:microsoft.com/office/officeart/2016/7/layout/LinearArrowProcessNumbered"/>
    <dgm:cxn modelId="{CB0D9B6C-BF3B-4211-BB19-9B52B71C65E7}" srcId="{3566FDC9-F5A3-4D58-BAB5-0B3E6453828E}" destId="{DC77952D-557B-48E9-B511-38A59BD6743A}" srcOrd="4" destOrd="0" parTransId="{C21C2754-98EE-40D7-A89F-44973C9B8550}" sibTransId="{129009E7-CD94-4621-ADE3-3A3A4A6C66ED}"/>
    <dgm:cxn modelId="{0F3CBF19-52DC-4912-9441-BCA5CBAF01CB}" type="presOf" srcId="{D6974058-CB6E-4917-BC2F-F8E972409FFA}" destId="{328CB58A-2EC9-4759-99CA-FEA2F88A8926}" srcOrd="0" destOrd="0" presId="urn:microsoft.com/office/officeart/2016/7/layout/LinearArrowProcessNumbered"/>
    <dgm:cxn modelId="{4C523673-1687-46C2-B5FD-BB184CA1751A}" type="presOf" srcId="{741D7B69-C35F-4D32-8614-14B1F4BCB479}" destId="{E731D416-C7A4-4A11-8EDD-4BC491161EB2}" srcOrd="0" destOrd="0" presId="urn:microsoft.com/office/officeart/2016/7/layout/LinearArrowProcessNumbered"/>
    <dgm:cxn modelId="{01EBA4C7-BDE4-41A2-9FA6-23D90D0787B5}" srcId="{3566FDC9-F5A3-4D58-BAB5-0B3E6453828E}" destId="{EDE343B1-FFF9-4041-8990-454210A41FBC}" srcOrd="2" destOrd="0" parTransId="{D1D7148D-9CA4-41C0-986B-61CC9BCA810B}" sibTransId="{7963EB63-CE5D-4494-9CD9-2792BCACE31C}"/>
    <dgm:cxn modelId="{EE8EFDEA-7AAF-4788-9723-743E22945C14}" type="presOf" srcId="{621B4E00-4113-4209-B521-3B057C143943}" destId="{8A3ED3C2-BA7A-42E8-8E8F-F2D4186182F6}" srcOrd="0" destOrd="0" presId="urn:microsoft.com/office/officeart/2016/7/layout/LinearArrowProcessNumbered"/>
    <dgm:cxn modelId="{C0B83D4C-A92C-4E44-8561-6C02264F2D00}" type="presParOf" srcId="{B24930AB-6D6E-44F3-9732-0FA7D57CD13A}" destId="{0177886E-82B4-4163-89DB-10D9CA8C9EAD}" srcOrd="0" destOrd="0" presId="urn:microsoft.com/office/officeart/2016/7/layout/LinearArrowProcessNumbered"/>
    <dgm:cxn modelId="{EA63C046-827C-4DB2-9977-AAA039904251}" type="presParOf" srcId="{0177886E-82B4-4163-89DB-10D9CA8C9EAD}" destId="{EF7D850B-74C2-4373-B92C-35C5D4D8576A}" srcOrd="0" destOrd="0" presId="urn:microsoft.com/office/officeart/2016/7/layout/LinearArrowProcessNumbered"/>
    <dgm:cxn modelId="{AB15BCF5-6123-4BE9-9C30-0BCC36B5DA87}" type="presParOf" srcId="{0177886E-82B4-4163-89DB-10D9CA8C9EAD}" destId="{89D62E4D-E446-435C-AC84-B4DDF634EAD2}" srcOrd="1" destOrd="0" presId="urn:microsoft.com/office/officeart/2016/7/layout/LinearArrowProcessNumbered"/>
    <dgm:cxn modelId="{C31694A8-94A5-4448-9942-8F7817957E3D}" type="presParOf" srcId="{89D62E4D-E446-435C-AC84-B4DDF634EAD2}" destId="{5F95A6AC-DCA9-44C5-9FA0-99EF2BBEEF70}" srcOrd="0" destOrd="0" presId="urn:microsoft.com/office/officeart/2016/7/layout/LinearArrowProcessNumbered"/>
    <dgm:cxn modelId="{47B95210-F2E6-4AF1-BEE5-C82D92897520}" type="presParOf" srcId="{89D62E4D-E446-435C-AC84-B4DDF634EAD2}" destId="{103F5701-6A6A-46DC-86FE-CB59BC5A0587}" srcOrd="1" destOrd="0" presId="urn:microsoft.com/office/officeart/2016/7/layout/LinearArrowProcessNumbered"/>
    <dgm:cxn modelId="{09FE84BD-4993-408A-BC3D-A796AA8D1B42}" type="presParOf" srcId="{89D62E4D-E446-435C-AC84-B4DDF634EAD2}" destId="{B1F147B6-305D-498B-8CDC-170DB2169353}" srcOrd="2" destOrd="0" presId="urn:microsoft.com/office/officeart/2016/7/layout/LinearArrowProcessNumbered"/>
    <dgm:cxn modelId="{9F844DE6-1D24-46FA-AF8E-A63FEE884E20}" type="presParOf" srcId="{89D62E4D-E446-435C-AC84-B4DDF634EAD2}" destId="{3959F140-12E5-44E1-95AB-BC4494FC510A}" srcOrd="3" destOrd="0" presId="urn:microsoft.com/office/officeart/2016/7/layout/LinearArrowProcessNumbered"/>
    <dgm:cxn modelId="{0C3BDA56-ADB2-4058-8CF1-8A8F0E2E25CC}" type="presParOf" srcId="{0177886E-82B4-4163-89DB-10D9CA8C9EAD}" destId="{E731D416-C7A4-4A11-8EDD-4BC491161EB2}" srcOrd="2" destOrd="0" presId="urn:microsoft.com/office/officeart/2016/7/layout/LinearArrowProcessNumbered"/>
    <dgm:cxn modelId="{EEC4E09C-4683-43E5-A4EA-8C01C336F2DE}" type="presParOf" srcId="{B24930AB-6D6E-44F3-9732-0FA7D57CD13A}" destId="{BBC323E5-1AF0-4FA0-8548-488A4BE79FD3}" srcOrd="1" destOrd="0" presId="urn:microsoft.com/office/officeart/2016/7/layout/LinearArrowProcessNumbered"/>
    <dgm:cxn modelId="{D7806DC3-5148-4AC3-9BFB-EFBD9F677B3C}" type="presParOf" srcId="{B24930AB-6D6E-44F3-9732-0FA7D57CD13A}" destId="{3357772A-2DE6-44BB-8179-D55EB7BD5CA7}" srcOrd="2" destOrd="0" presId="urn:microsoft.com/office/officeart/2016/7/layout/LinearArrowProcessNumbered"/>
    <dgm:cxn modelId="{AEDE6552-353B-47B1-9777-407E48ED77DD}" type="presParOf" srcId="{3357772A-2DE6-44BB-8179-D55EB7BD5CA7}" destId="{8DE567A7-24DB-49D7-BD3A-FD6CBCFCD420}" srcOrd="0" destOrd="0" presId="urn:microsoft.com/office/officeart/2016/7/layout/LinearArrowProcessNumbered"/>
    <dgm:cxn modelId="{2D0DE0F3-4DDF-4E45-8405-E2C791F5C72C}" type="presParOf" srcId="{3357772A-2DE6-44BB-8179-D55EB7BD5CA7}" destId="{90FE0E52-A765-451A-80B3-9DDCC9DF9B26}" srcOrd="1" destOrd="0" presId="urn:microsoft.com/office/officeart/2016/7/layout/LinearArrowProcessNumbered"/>
    <dgm:cxn modelId="{31EF05E2-CD1F-4866-B624-75EF45B9747C}" type="presParOf" srcId="{90FE0E52-A765-451A-80B3-9DDCC9DF9B26}" destId="{51EC7ED8-1FD7-4A9F-82AF-DA5AE105523A}" srcOrd="0" destOrd="0" presId="urn:microsoft.com/office/officeart/2016/7/layout/LinearArrowProcessNumbered"/>
    <dgm:cxn modelId="{66429A27-351C-4919-9FBD-C6D6B39BC6F2}" type="presParOf" srcId="{90FE0E52-A765-451A-80B3-9DDCC9DF9B26}" destId="{F7BE131B-E435-4C93-B5AB-237F5178450E}" srcOrd="1" destOrd="0" presId="urn:microsoft.com/office/officeart/2016/7/layout/LinearArrowProcessNumbered"/>
    <dgm:cxn modelId="{A69C1767-0FBC-4655-A386-EE48DD67671E}" type="presParOf" srcId="{90FE0E52-A765-451A-80B3-9DDCC9DF9B26}" destId="{328CB58A-2EC9-4759-99CA-FEA2F88A8926}" srcOrd="2" destOrd="0" presId="urn:microsoft.com/office/officeart/2016/7/layout/LinearArrowProcessNumbered"/>
    <dgm:cxn modelId="{471503E9-88BA-4CE8-85A4-DF5644BCF2B6}" type="presParOf" srcId="{90FE0E52-A765-451A-80B3-9DDCC9DF9B26}" destId="{FFAA8ADB-55A1-4772-8496-2CC275FC204D}" srcOrd="3" destOrd="0" presId="urn:microsoft.com/office/officeart/2016/7/layout/LinearArrowProcessNumbered"/>
    <dgm:cxn modelId="{28E0D503-F441-42FC-8799-E14B2D1C6F66}" type="presParOf" srcId="{3357772A-2DE6-44BB-8179-D55EB7BD5CA7}" destId="{56F8326E-8396-4814-A117-369DCD78274F}" srcOrd="2" destOrd="0" presId="urn:microsoft.com/office/officeart/2016/7/layout/LinearArrowProcessNumbered"/>
    <dgm:cxn modelId="{116CE292-B02C-4C6A-B4DF-A42D784C21FC}" type="presParOf" srcId="{B24930AB-6D6E-44F3-9732-0FA7D57CD13A}" destId="{1CE8551D-6C64-407B-BDF0-51E1C67B9409}" srcOrd="3" destOrd="0" presId="urn:microsoft.com/office/officeart/2016/7/layout/LinearArrowProcessNumbered"/>
    <dgm:cxn modelId="{3C7B5C36-960A-44D7-ABB4-66C5C9D8EEF4}" type="presParOf" srcId="{B24930AB-6D6E-44F3-9732-0FA7D57CD13A}" destId="{0F71139C-E166-4858-96F2-7BC80112F30B}" srcOrd="4" destOrd="0" presId="urn:microsoft.com/office/officeart/2016/7/layout/LinearArrowProcessNumbered"/>
    <dgm:cxn modelId="{7C24DC08-8CC8-4182-8588-4382BA7CDAFB}" type="presParOf" srcId="{0F71139C-E166-4858-96F2-7BC80112F30B}" destId="{6BD9CFE2-079D-4741-9A2E-B236EFEDE3EB}" srcOrd="0" destOrd="0" presId="urn:microsoft.com/office/officeart/2016/7/layout/LinearArrowProcessNumbered"/>
    <dgm:cxn modelId="{10F28A02-3593-4E88-A358-E9415014545B}" type="presParOf" srcId="{0F71139C-E166-4858-96F2-7BC80112F30B}" destId="{0E8E47BC-0117-460A-9E2C-97F525A3F920}" srcOrd="1" destOrd="0" presId="urn:microsoft.com/office/officeart/2016/7/layout/LinearArrowProcessNumbered"/>
    <dgm:cxn modelId="{280BEEDE-4734-4816-B331-D5B96ADCAA4D}" type="presParOf" srcId="{0E8E47BC-0117-460A-9E2C-97F525A3F920}" destId="{A7CE84EE-2D2B-41DC-866C-3D847CE6376F}" srcOrd="0" destOrd="0" presId="urn:microsoft.com/office/officeart/2016/7/layout/LinearArrowProcessNumbered"/>
    <dgm:cxn modelId="{114D1146-1C6A-4057-9301-66D300610C73}" type="presParOf" srcId="{0E8E47BC-0117-460A-9E2C-97F525A3F920}" destId="{EE55C869-F63E-45DB-B1BB-11FF7CC410A7}" srcOrd="1" destOrd="0" presId="urn:microsoft.com/office/officeart/2016/7/layout/LinearArrowProcessNumbered"/>
    <dgm:cxn modelId="{1BB70C79-2E2D-4AF7-9D48-C94FABD9835D}" type="presParOf" srcId="{0E8E47BC-0117-460A-9E2C-97F525A3F920}" destId="{75CBA23D-89DF-4AF7-9C34-6C05CA1916FF}" srcOrd="2" destOrd="0" presId="urn:microsoft.com/office/officeart/2016/7/layout/LinearArrowProcessNumbered"/>
    <dgm:cxn modelId="{6E69F39F-2C6B-4138-9D75-950D5F238755}" type="presParOf" srcId="{0E8E47BC-0117-460A-9E2C-97F525A3F920}" destId="{E4DC413B-E826-4320-8852-29C9C1DC1B5D}" srcOrd="3" destOrd="0" presId="urn:microsoft.com/office/officeart/2016/7/layout/LinearArrowProcessNumbered"/>
    <dgm:cxn modelId="{49CA1EA8-B9E3-455B-A497-B3E40DF11AEC}" type="presParOf" srcId="{0F71139C-E166-4858-96F2-7BC80112F30B}" destId="{E4E4F879-374C-4751-9067-18A46C5F10A6}" srcOrd="2" destOrd="0" presId="urn:microsoft.com/office/officeart/2016/7/layout/LinearArrowProcessNumbered"/>
    <dgm:cxn modelId="{B7177745-8300-4947-87F6-43A35FFE41A2}" type="presParOf" srcId="{B24930AB-6D6E-44F3-9732-0FA7D57CD13A}" destId="{1C4B092A-356F-49D4-BB47-FAC5B6BFF850}" srcOrd="5" destOrd="0" presId="urn:microsoft.com/office/officeart/2016/7/layout/LinearArrowProcessNumbered"/>
    <dgm:cxn modelId="{C7E1B6F7-9AC1-46F2-8905-08ED992E7CF9}" type="presParOf" srcId="{B24930AB-6D6E-44F3-9732-0FA7D57CD13A}" destId="{92ECE107-3119-4AA4-8E36-ABF7C7D76360}" srcOrd="6" destOrd="0" presId="urn:microsoft.com/office/officeart/2016/7/layout/LinearArrowProcessNumbered"/>
    <dgm:cxn modelId="{498DD28D-063F-42AF-A35B-CCDFB26CC1FB}" type="presParOf" srcId="{92ECE107-3119-4AA4-8E36-ABF7C7D76360}" destId="{ADDD62EC-BBF5-4B91-AE67-A66C59E89654}" srcOrd="0" destOrd="0" presId="urn:microsoft.com/office/officeart/2016/7/layout/LinearArrowProcessNumbered"/>
    <dgm:cxn modelId="{D4BA8A35-36A2-45EB-9BCE-A06441C848F9}" type="presParOf" srcId="{92ECE107-3119-4AA4-8E36-ABF7C7D76360}" destId="{7137F1BE-658D-4F5A-8D86-3125D70E9614}" srcOrd="1" destOrd="0" presId="urn:microsoft.com/office/officeart/2016/7/layout/LinearArrowProcessNumbered"/>
    <dgm:cxn modelId="{EC43EC4A-CADF-4022-932A-CC94EA9DE323}" type="presParOf" srcId="{7137F1BE-658D-4F5A-8D86-3125D70E9614}" destId="{79FA8CD4-E3FF-476C-98EB-C523B93F6700}" srcOrd="0" destOrd="0" presId="urn:microsoft.com/office/officeart/2016/7/layout/LinearArrowProcessNumbered"/>
    <dgm:cxn modelId="{225C5521-D211-421A-AFBE-0BA3337C02A7}" type="presParOf" srcId="{7137F1BE-658D-4F5A-8D86-3125D70E9614}" destId="{B063A40C-5449-48DD-87F1-248D94CAE685}" srcOrd="1" destOrd="0" presId="urn:microsoft.com/office/officeart/2016/7/layout/LinearArrowProcessNumbered"/>
    <dgm:cxn modelId="{FD5251CA-6D54-4C7F-B272-DB15129A328E}" type="presParOf" srcId="{7137F1BE-658D-4F5A-8D86-3125D70E9614}" destId="{8A3ED3C2-BA7A-42E8-8E8F-F2D4186182F6}" srcOrd="2" destOrd="0" presId="urn:microsoft.com/office/officeart/2016/7/layout/LinearArrowProcessNumbered"/>
    <dgm:cxn modelId="{D9A72CBE-2EA6-4AD6-B1CA-BB44417B3BE3}" type="presParOf" srcId="{7137F1BE-658D-4F5A-8D86-3125D70E9614}" destId="{1272DA19-3773-4257-B869-50E1AEE42EBC}" srcOrd="3" destOrd="0" presId="urn:microsoft.com/office/officeart/2016/7/layout/LinearArrowProcessNumbered"/>
    <dgm:cxn modelId="{45F634C4-99E0-4565-AA35-AB3076485D66}" type="presParOf" srcId="{92ECE107-3119-4AA4-8E36-ABF7C7D76360}" destId="{4C974990-2F92-4592-B5E0-2821303FDF67}" srcOrd="2" destOrd="0" presId="urn:microsoft.com/office/officeart/2016/7/layout/LinearArrowProcessNumbered"/>
    <dgm:cxn modelId="{F55C20D3-E705-4B1A-9ACA-A292B13AB550}" type="presParOf" srcId="{B24930AB-6D6E-44F3-9732-0FA7D57CD13A}" destId="{A0FEB9FA-3F75-4926-96C8-B268F525F4B4}" srcOrd="7" destOrd="0" presId="urn:microsoft.com/office/officeart/2016/7/layout/LinearArrowProcessNumbered"/>
    <dgm:cxn modelId="{EF094259-3EE4-483F-BFAB-6D56A6767C66}" type="presParOf" srcId="{B24930AB-6D6E-44F3-9732-0FA7D57CD13A}" destId="{66CFF369-7EBA-4910-8434-4AD01FDBAF42}" srcOrd="8" destOrd="0" presId="urn:microsoft.com/office/officeart/2016/7/layout/LinearArrowProcessNumbered"/>
    <dgm:cxn modelId="{7E7842C1-8BBC-443F-80C0-D06364804E05}" type="presParOf" srcId="{66CFF369-7EBA-4910-8434-4AD01FDBAF42}" destId="{53A301F9-7AD6-402F-A8CF-E66229810F70}" srcOrd="0" destOrd="0" presId="urn:microsoft.com/office/officeart/2016/7/layout/LinearArrowProcessNumbered"/>
    <dgm:cxn modelId="{FAABD32C-B3E8-44BA-AD46-BB76079FB5C3}" type="presParOf" srcId="{66CFF369-7EBA-4910-8434-4AD01FDBAF42}" destId="{CCF193BF-7C21-46F0-99FE-803A776F0AD8}" srcOrd="1" destOrd="0" presId="urn:microsoft.com/office/officeart/2016/7/layout/LinearArrowProcessNumbered"/>
    <dgm:cxn modelId="{A18C210D-0A18-47C4-BF59-E2DADDA44B96}" type="presParOf" srcId="{CCF193BF-7C21-46F0-99FE-803A776F0AD8}" destId="{3FED4015-1CE5-428F-8510-D1AAEAB3D7A6}" srcOrd="0" destOrd="0" presId="urn:microsoft.com/office/officeart/2016/7/layout/LinearArrowProcessNumbered"/>
    <dgm:cxn modelId="{99B9228A-6103-401C-88FB-7DF1845426F7}" type="presParOf" srcId="{CCF193BF-7C21-46F0-99FE-803A776F0AD8}" destId="{383F806F-CC83-44FB-B8A3-6D1BD64FB400}" srcOrd="1" destOrd="0" presId="urn:microsoft.com/office/officeart/2016/7/layout/LinearArrowProcessNumbered"/>
    <dgm:cxn modelId="{AA4476C0-4A01-4E01-B195-D6782BB69E91}" type="presParOf" srcId="{CCF193BF-7C21-46F0-99FE-803A776F0AD8}" destId="{CB234C76-5ECA-4739-88DD-B9BBF5B69F1F}" srcOrd="2" destOrd="0" presId="urn:microsoft.com/office/officeart/2016/7/layout/LinearArrowProcessNumbered"/>
    <dgm:cxn modelId="{DF8745A1-6F42-4B3B-923A-8A85786871F1}" type="presParOf" srcId="{CCF193BF-7C21-46F0-99FE-803A776F0AD8}" destId="{19FBE179-C91A-4199-AA20-6D4E40EAC401}" srcOrd="3" destOrd="0" presId="urn:microsoft.com/office/officeart/2016/7/layout/LinearArrowProcessNumbered"/>
    <dgm:cxn modelId="{968AC00E-E4B0-4C9F-A0A3-88B3937397A4}" type="presParOf" srcId="{66CFF369-7EBA-4910-8434-4AD01FDBAF42}" destId="{05A9CC2E-50B6-4557-995C-7EF736372861}"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A9B770-568E-41AD-91DA-B6AB2BB88DA0}"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A66343A3-60E7-4F3F-9B43-559E49E69E6C}">
      <dgm:prSet phldrT="[Text]"/>
      <dgm:spPr/>
      <dgm:t>
        <a:bodyPr/>
        <a:lstStyle/>
        <a:p>
          <a:pPr algn="ctr"/>
          <a:r>
            <a:rPr lang="en-US" dirty="0" smtClean="0"/>
            <a:t>Scatter Plots</a:t>
          </a:r>
          <a:endParaRPr lang="en-US" dirty="0"/>
        </a:p>
      </dgm:t>
    </dgm:pt>
    <dgm:pt modelId="{DDB3DA43-D413-4EE4-A086-2DAAEC106B46}" type="parTrans" cxnId="{B7D4B922-5E3C-4E48-B777-3CAF4382A287}">
      <dgm:prSet/>
      <dgm:spPr/>
      <dgm:t>
        <a:bodyPr/>
        <a:lstStyle/>
        <a:p>
          <a:endParaRPr lang="en-US"/>
        </a:p>
      </dgm:t>
    </dgm:pt>
    <dgm:pt modelId="{F78FF14E-3DBA-4C11-8E77-6D2248CE418E}" type="sibTrans" cxnId="{B7D4B922-5E3C-4E48-B777-3CAF4382A287}">
      <dgm:prSet/>
      <dgm:spPr/>
      <dgm:t>
        <a:bodyPr/>
        <a:lstStyle/>
        <a:p>
          <a:endParaRPr lang="en-US"/>
        </a:p>
      </dgm:t>
    </dgm:pt>
    <dgm:pt modelId="{A7B7A550-027C-46AB-9E88-C58804372176}">
      <dgm:prSet phldrT="[Text]"/>
      <dgm:spPr/>
      <dgm:t>
        <a:bodyPr/>
        <a:lstStyle/>
        <a:p>
          <a:r>
            <a:rPr lang="en-GB" smtClean="0"/>
            <a:t>Scatter plots are used to explore relationship between variables.</a:t>
          </a:r>
          <a:endParaRPr lang="en-US" dirty="0"/>
        </a:p>
      </dgm:t>
    </dgm:pt>
    <dgm:pt modelId="{C59AD385-EA16-480F-A67C-DD8AECB050F1}" type="parTrans" cxnId="{CDE02E5D-E940-4D30-A34C-8B3DB25D2D0A}">
      <dgm:prSet/>
      <dgm:spPr/>
      <dgm:t>
        <a:bodyPr/>
        <a:lstStyle/>
        <a:p>
          <a:endParaRPr lang="en-US"/>
        </a:p>
      </dgm:t>
    </dgm:pt>
    <dgm:pt modelId="{AAFB9E4C-59AE-43BD-9A07-4FE37690413D}" type="sibTrans" cxnId="{CDE02E5D-E940-4D30-A34C-8B3DB25D2D0A}">
      <dgm:prSet/>
      <dgm:spPr/>
      <dgm:t>
        <a:bodyPr/>
        <a:lstStyle/>
        <a:p>
          <a:endParaRPr lang="en-US"/>
        </a:p>
      </dgm:t>
    </dgm:pt>
    <dgm:pt modelId="{6DAB3B7E-6D33-4393-B7CE-998BF00C11F4}">
      <dgm:prSet phldrT="[Text]"/>
      <dgm:spPr/>
      <dgm:t>
        <a:bodyPr/>
        <a:lstStyle/>
        <a:p>
          <a:pPr algn="ctr"/>
          <a:r>
            <a:rPr lang="en-US" dirty="0" smtClean="0"/>
            <a:t>Line Plots</a:t>
          </a:r>
          <a:endParaRPr lang="en-US" dirty="0"/>
        </a:p>
      </dgm:t>
    </dgm:pt>
    <dgm:pt modelId="{96FA3DBF-92FA-4A85-AD9D-7D71E58EA407}" type="parTrans" cxnId="{F9CDDA2D-9521-4141-A1BD-74A7E0934840}">
      <dgm:prSet/>
      <dgm:spPr/>
      <dgm:t>
        <a:bodyPr/>
        <a:lstStyle/>
        <a:p>
          <a:endParaRPr lang="en-US"/>
        </a:p>
      </dgm:t>
    </dgm:pt>
    <dgm:pt modelId="{CA8DD8FB-3F15-4378-B86B-797D96916C8F}" type="sibTrans" cxnId="{F9CDDA2D-9521-4141-A1BD-74A7E0934840}">
      <dgm:prSet/>
      <dgm:spPr/>
      <dgm:t>
        <a:bodyPr/>
        <a:lstStyle/>
        <a:p>
          <a:endParaRPr lang="en-US"/>
        </a:p>
      </dgm:t>
    </dgm:pt>
    <dgm:pt modelId="{23CC79CB-760B-4BBF-B0B2-722D05ED1AFF}">
      <dgm:prSet phldrT="[Text]"/>
      <dgm:spPr/>
      <dgm:t>
        <a:bodyPr/>
        <a:lstStyle/>
        <a:p>
          <a:r>
            <a:rPr lang="en-GB" smtClean="0"/>
            <a:t>Line graphs are effective in showing changes over short and long-term timeframes.</a:t>
          </a:r>
          <a:endParaRPr lang="en-US" dirty="0"/>
        </a:p>
      </dgm:t>
    </dgm:pt>
    <dgm:pt modelId="{CAAAFEA8-A2B9-4381-B63C-9B923011A38C}" type="parTrans" cxnId="{E537BCCB-47AC-476F-A20A-1FEA66E4E40A}">
      <dgm:prSet/>
      <dgm:spPr/>
      <dgm:t>
        <a:bodyPr/>
        <a:lstStyle/>
        <a:p>
          <a:endParaRPr lang="en-US"/>
        </a:p>
      </dgm:t>
    </dgm:pt>
    <dgm:pt modelId="{12F3C380-4376-4CED-A7EE-598E897084CC}" type="sibTrans" cxnId="{E537BCCB-47AC-476F-A20A-1FEA66E4E40A}">
      <dgm:prSet/>
      <dgm:spPr/>
      <dgm:t>
        <a:bodyPr/>
        <a:lstStyle/>
        <a:p>
          <a:endParaRPr lang="en-US"/>
        </a:p>
      </dgm:t>
    </dgm:pt>
    <dgm:pt modelId="{E4751FFC-C57E-4673-B200-B9D81A0F5DED}">
      <dgm:prSet/>
      <dgm:spPr/>
      <dgm:t>
        <a:bodyPr/>
        <a:lstStyle/>
        <a:p>
          <a:r>
            <a:rPr lang="en-GB" dirty="0" smtClean="0"/>
            <a:t>- Success VS year</a:t>
          </a:r>
          <a:endParaRPr lang="en-US" dirty="0"/>
        </a:p>
      </dgm:t>
    </dgm:pt>
    <dgm:pt modelId="{C4C87997-ECC6-41CB-AE37-A507C1EB0F7C}" type="parTrans" cxnId="{0F7B9854-6BEB-48E8-8A1A-FAF118120B1E}">
      <dgm:prSet/>
      <dgm:spPr/>
      <dgm:t>
        <a:bodyPr/>
        <a:lstStyle/>
        <a:p>
          <a:endParaRPr lang="en-US"/>
        </a:p>
      </dgm:t>
    </dgm:pt>
    <dgm:pt modelId="{FD8C5855-704F-4995-B40D-F51CD504EE20}" type="sibTrans" cxnId="{0F7B9854-6BEB-48E8-8A1A-FAF118120B1E}">
      <dgm:prSet/>
      <dgm:spPr/>
      <dgm:t>
        <a:bodyPr/>
        <a:lstStyle/>
        <a:p>
          <a:endParaRPr lang="en-US"/>
        </a:p>
      </dgm:t>
    </dgm:pt>
    <dgm:pt modelId="{7C8309B2-A88F-4C36-AF4C-23B04138E945}">
      <dgm:prSet phldrT="[Text]"/>
      <dgm:spPr/>
      <dgm:t>
        <a:bodyPr/>
        <a:lstStyle/>
        <a:p>
          <a:pPr algn="ctr"/>
          <a:r>
            <a:rPr lang="en-US" dirty="0" smtClean="0"/>
            <a:t>Bar Charts</a:t>
          </a:r>
          <a:endParaRPr lang="en-US" dirty="0"/>
        </a:p>
      </dgm:t>
    </dgm:pt>
    <dgm:pt modelId="{D27F3833-FAEA-4BA5-BEF7-0D84B0335B37}" type="parTrans" cxnId="{FB0549FB-4A47-4552-9C79-A5D445F5D9BE}">
      <dgm:prSet/>
      <dgm:spPr/>
      <dgm:t>
        <a:bodyPr/>
        <a:lstStyle/>
        <a:p>
          <a:endParaRPr lang="en-US"/>
        </a:p>
      </dgm:t>
    </dgm:pt>
    <dgm:pt modelId="{BAACAD06-47A1-4C41-A04D-138D1C39F997}" type="sibTrans" cxnId="{FB0549FB-4A47-4552-9C79-A5D445F5D9BE}">
      <dgm:prSet/>
      <dgm:spPr/>
      <dgm:t>
        <a:bodyPr/>
        <a:lstStyle/>
        <a:p>
          <a:endParaRPr lang="en-US"/>
        </a:p>
      </dgm:t>
    </dgm:pt>
    <dgm:pt modelId="{923577FA-29F2-4DC7-89F5-80179E66FE23}">
      <dgm:prSet/>
      <dgm:spPr/>
      <dgm:t>
        <a:bodyPr/>
        <a:lstStyle/>
        <a:p>
          <a:r>
            <a:rPr lang="en-GB" smtClean="0"/>
            <a:t>Bar charts are helpful to depict relationships between variables, changes and comparisons of different groups. The following relationships were explored:</a:t>
          </a:r>
          <a:endParaRPr lang="en-US"/>
        </a:p>
      </dgm:t>
    </dgm:pt>
    <dgm:pt modelId="{5ED1E191-DEDD-4A7F-BDE1-FAE02C68ADA6}" type="parTrans" cxnId="{DE5C69B0-F1DD-42AA-892B-07668A294507}">
      <dgm:prSet/>
      <dgm:spPr/>
      <dgm:t>
        <a:bodyPr/>
        <a:lstStyle/>
        <a:p>
          <a:endParaRPr lang="en-US"/>
        </a:p>
      </dgm:t>
    </dgm:pt>
    <dgm:pt modelId="{A45E893C-50EF-4E4B-993A-310DB4A4A6A0}" type="sibTrans" cxnId="{DE5C69B0-F1DD-42AA-892B-07668A294507}">
      <dgm:prSet/>
      <dgm:spPr/>
      <dgm:t>
        <a:bodyPr/>
        <a:lstStyle/>
        <a:p>
          <a:endParaRPr lang="en-US"/>
        </a:p>
      </dgm:t>
    </dgm:pt>
    <dgm:pt modelId="{7CE6232D-07CC-4D11-90F5-03F384B9755F}">
      <dgm:prSet/>
      <dgm:spPr/>
      <dgm:t>
        <a:bodyPr/>
        <a:lstStyle/>
        <a:p>
          <a:r>
            <a:rPr lang="en-GB" smtClean="0"/>
            <a:t>-</a:t>
          </a:r>
          <a:r>
            <a:rPr lang="en-US" smtClean="0"/>
            <a:t>Orbit VS Class</a:t>
          </a:r>
          <a:endParaRPr lang="en-US" dirty="0"/>
        </a:p>
      </dgm:t>
    </dgm:pt>
    <dgm:pt modelId="{0AE7C0A6-4F61-4068-B551-FB6DB126F2CA}" type="parTrans" cxnId="{7E9CC4D7-6A47-4A34-A9B3-AF14211BB84D}">
      <dgm:prSet/>
      <dgm:spPr/>
      <dgm:t>
        <a:bodyPr/>
        <a:lstStyle/>
        <a:p>
          <a:endParaRPr lang="en-US"/>
        </a:p>
      </dgm:t>
    </dgm:pt>
    <dgm:pt modelId="{8FD4D7A9-A78D-4650-B731-CAC25F5CFA30}" type="sibTrans" cxnId="{7E9CC4D7-6A47-4A34-A9B3-AF14211BB84D}">
      <dgm:prSet/>
      <dgm:spPr/>
      <dgm:t>
        <a:bodyPr/>
        <a:lstStyle/>
        <a:p>
          <a:endParaRPr lang="en-US"/>
        </a:p>
      </dgm:t>
    </dgm:pt>
    <dgm:pt modelId="{BE4F5DBC-8FC4-4796-924A-CE88AA1F232D}">
      <dgm:prSet/>
      <dgm:spPr/>
      <dgm:t>
        <a:bodyPr/>
        <a:lstStyle/>
        <a:p>
          <a:r>
            <a:rPr lang="en-US" smtClean="0"/>
            <a:t>The following scatter plots were created for EDA:</a:t>
          </a:r>
          <a:endParaRPr lang="en-US" dirty="0"/>
        </a:p>
      </dgm:t>
    </dgm:pt>
    <dgm:pt modelId="{AE6B8E6A-A0BE-42FF-8EE8-ECDBC69AFFBE}" type="parTrans" cxnId="{2791DB48-770A-4042-8C5F-FE48CA0DA513}">
      <dgm:prSet/>
      <dgm:spPr/>
      <dgm:t>
        <a:bodyPr/>
        <a:lstStyle/>
        <a:p>
          <a:endParaRPr lang="en-US"/>
        </a:p>
      </dgm:t>
    </dgm:pt>
    <dgm:pt modelId="{F3CB808B-B98D-48B9-8335-744B3D84D1B2}" type="sibTrans" cxnId="{2791DB48-770A-4042-8C5F-FE48CA0DA513}">
      <dgm:prSet/>
      <dgm:spPr/>
      <dgm:t>
        <a:bodyPr/>
        <a:lstStyle/>
        <a:p>
          <a:endParaRPr lang="en-US"/>
        </a:p>
      </dgm:t>
    </dgm:pt>
    <dgm:pt modelId="{A75FF94C-4112-446D-8F6E-6B6FD1B22C50}">
      <dgm:prSet/>
      <dgm:spPr/>
      <dgm:t>
        <a:bodyPr/>
        <a:lstStyle/>
        <a:p>
          <a:r>
            <a:rPr lang="en-US" smtClean="0"/>
            <a:t>Flight Number VS Launch Site</a:t>
          </a:r>
          <a:endParaRPr lang="en-GB" dirty="0"/>
        </a:p>
      </dgm:t>
    </dgm:pt>
    <dgm:pt modelId="{AFEE04D1-E6CD-4FFB-B2A1-ED1B37FF0C3D}" type="parTrans" cxnId="{20D8FB83-8926-49D3-982B-5352A04E288F}">
      <dgm:prSet/>
      <dgm:spPr/>
      <dgm:t>
        <a:bodyPr/>
        <a:lstStyle/>
        <a:p>
          <a:endParaRPr lang="en-US"/>
        </a:p>
      </dgm:t>
    </dgm:pt>
    <dgm:pt modelId="{63E3A299-3365-4665-91B5-36E7B145AF5F}" type="sibTrans" cxnId="{20D8FB83-8926-49D3-982B-5352A04E288F}">
      <dgm:prSet/>
      <dgm:spPr/>
      <dgm:t>
        <a:bodyPr/>
        <a:lstStyle/>
        <a:p>
          <a:endParaRPr lang="en-US"/>
        </a:p>
      </dgm:t>
    </dgm:pt>
    <dgm:pt modelId="{74975F52-FFFC-4D71-AE21-AFFEE08F9947}">
      <dgm:prSet/>
      <dgm:spPr/>
      <dgm:t>
        <a:bodyPr/>
        <a:lstStyle/>
        <a:p>
          <a:r>
            <a:rPr lang="en-GB" smtClean="0"/>
            <a:t>Payload </a:t>
          </a:r>
          <a:r>
            <a:rPr lang="en-US" smtClean="0"/>
            <a:t>VS  </a:t>
          </a:r>
          <a:r>
            <a:rPr lang="en-GB" smtClean="0"/>
            <a:t>Launch Site</a:t>
          </a:r>
          <a:endParaRPr lang="en-GB" dirty="0"/>
        </a:p>
      </dgm:t>
    </dgm:pt>
    <dgm:pt modelId="{AA431A4F-C77F-4C40-B2F3-5BF862BB0644}" type="parTrans" cxnId="{3E7C9FCD-38D7-4BBB-9684-267F65ADB9E5}">
      <dgm:prSet/>
      <dgm:spPr/>
      <dgm:t>
        <a:bodyPr/>
        <a:lstStyle/>
        <a:p>
          <a:endParaRPr lang="en-US"/>
        </a:p>
      </dgm:t>
    </dgm:pt>
    <dgm:pt modelId="{38D795EC-1060-462C-A939-F6CE2980A56F}" type="sibTrans" cxnId="{3E7C9FCD-38D7-4BBB-9684-267F65ADB9E5}">
      <dgm:prSet/>
      <dgm:spPr/>
      <dgm:t>
        <a:bodyPr/>
        <a:lstStyle/>
        <a:p>
          <a:endParaRPr lang="en-US"/>
        </a:p>
      </dgm:t>
    </dgm:pt>
    <dgm:pt modelId="{8AD2B213-03B7-4A02-AAC6-E9B8666FC29D}">
      <dgm:prSet/>
      <dgm:spPr/>
      <dgm:t>
        <a:bodyPr/>
        <a:lstStyle/>
        <a:p>
          <a:r>
            <a:rPr lang="en-US" smtClean="0"/>
            <a:t>Success rate VS orbit type</a:t>
          </a:r>
          <a:endParaRPr lang="en-US" dirty="0"/>
        </a:p>
      </dgm:t>
    </dgm:pt>
    <dgm:pt modelId="{1E887D16-BA67-4774-94FE-9B089219BDCF}" type="parTrans" cxnId="{59E743DB-604E-458F-A141-694E47D771C4}">
      <dgm:prSet/>
      <dgm:spPr/>
      <dgm:t>
        <a:bodyPr/>
        <a:lstStyle/>
        <a:p>
          <a:endParaRPr lang="en-US"/>
        </a:p>
      </dgm:t>
    </dgm:pt>
    <dgm:pt modelId="{5F945686-2114-4F81-A202-A90E9BC4B38B}" type="sibTrans" cxnId="{59E743DB-604E-458F-A141-694E47D771C4}">
      <dgm:prSet/>
      <dgm:spPr/>
      <dgm:t>
        <a:bodyPr/>
        <a:lstStyle/>
        <a:p>
          <a:endParaRPr lang="en-US"/>
        </a:p>
      </dgm:t>
    </dgm:pt>
    <dgm:pt modelId="{B3B2B6D0-82B6-45BF-B613-EAEDFF559C5E}">
      <dgm:prSet/>
      <dgm:spPr/>
      <dgm:t>
        <a:bodyPr/>
        <a:lstStyle/>
        <a:p>
          <a:r>
            <a:rPr lang="en-US" smtClean="0"/>
            <a:t>Flight Number VS Payload</a:t>
          </a:r>
          <a:endParaRPr lang="en-US" dirty="0"/>
        </a:p>
      </dgm:t>
    </dgm:pt>
    <dgm:pt modelId="{599307D7-EBFC-4F65-92AA-BDA59910E5A7}" type="parTrans" cxnId="{3476DFF8-2693-49E9-812A-9BC44F720849}">
      <dgm:prSet/>
      <dgm:spPr/>
      <dgm:t>
        <a:bodyPr/>
        <a:lstStyle/>
        <a:p>
          <a:endParaRPr lang="en-US"/>
        </a:p>
      </dgm:t>
    </dgm:pt>
    <dgm:pt modelId="{67EC290E-A24E-4165-B44A-50F879569105}" type="sibTrans" cxnId="{3476DFF8-2693-49E9-812A-9BC44F720849}">
      <dgm:prSet/>
      <dgm:spPr/>
      <dgm:t>
        <a:bodyPr/>
        <a:lstStyle/>
        <a:p>
          <a:endParaRPr lang="en-US"/>
        </a:p>
      </dgm:t>
    </dgm:pt>
    <dgm:pt modelId="{2158193A-1F80-4C03-91AC-122421C40D18}">
      <dgm:prSet/>
      <dgm:spPr/>
      <dgm:t>
        <a:bodyPr/>
        <a:lstStyle/>
        <a:p>
          <a:r>
            <a:rPr lang="en-US" smtClean="0"/>
            <a:t>Flight Number VS Orbit</a:t>
          </a:r>
          <a:endParaRPr lang="en-US" dirty="0"/>
        </a:p>
      </dgm:t>
    </dgm:pt>
    <dgm:pt modelId="{12E9614F-4373-43F6-8E3A-592EC4A4BA93}" type="parTrans" cxnId="{0FF7841C-454D-4CEB-B191-AC494139CDF0}">
      <dgm:prSet/>
      <dgm:spPr/>
      <dgm:t>
        <a:bodyPr/>
        <a:lstStyle/>
        <a:p>
          <a:endParaRPr lang="en-US"/>
        </a:p>
      </dgm:t>
    </dgm:pt>
    <dgm:pt modelId="{E7A375A5-2B5F-43D3-8729-CB1B2AFC364D}" type="sibTrans" cxnId="{0FF7841C-454D-4CEB-B191-AC494139CDF0}">
      <dgm:prSet/>
      <dgm:spPr/>
      <dgm:t>
        <a:bodyPr/>
        <a:lstStyle/>
        <a:p>
          <a:endParaRPr lang="en-US"/>
        </a:p>
      </dgm:t>
    </dgm:pt>
    <dgm:pt modelId="{AC899838-065A-4661-AF78-80014F27B287}">
      <dgm:prSet/>
      <dgm:spPr/>
      <dgm:t>
        <a:bodyPr/>
        <a:lstStyle/>
        <a:p>
          <a:r>
            <a:rPr lang="en-US" dirty="0" smtClean="0"/>
            <a:t>Flight number VS Orbit type</a:t>
          </a:r>
          <a:endParaRPr lang="en-US" dirty="0"/>
        </a:p>
      </dgm:t>
    </dgm:pt>
    <dgm:pt modelId="{1C12549E-73DD-49DD-A4DB-4837D1BCAC17}" type="parTrans" cxnId="{9137275E-F8BB-48E0-B6C3-E9A393E11943}">
      <dgm:prSet/>
      <dgm:spPr/>
      <dgm:t>
        <a:bodyPr/>
        <a:lstStyle/>
        <a:p>
          <a:endParaRPr lang="en-US"/>
        </a:p>
      </dgm:t>
    </dgm:pt>
    <dgm:pt modelId="{A7601ADF-0076-477E-B69D-4F536E7521E6}" type="sibTrans" cxnId="{9137275E-F8BB-48E0-B6C3-E9A393E11943}">
      <dgm:prSet/>
      <dgm:spPr/>
      <dgm:t>
        <a:bodyPr/>
        <a:lstStyle/>
        <a:p>
          <a:endParaRPr lang="en-US"/>
        </a:p>
      </dgm:t>
    </dgm:pt>
    <dgm:pt modelId="{ECEDD217-FA59-4122-9427-FA8DEB06BE06}" type="pres">
      <dgm:prSet presAssocID="{97A9B770-568E-41AD-91DA-B6AB2BB88DA0}" presName="linearFlow" presStyleCnt="0">
        <dgm:presLayoutVars>
          <dgm:dir/>
          <dgm:animLvl val="lvl"/>
          <dgm:resizeHandles/>
        </dgm:presLayoutVars>
      </dgm:prSet>
      <dgm:spPr/>
      <dgm:t>
        <a:bodyPr/>
        <a:lstStyle/>
        <a:p>
          <a:endParaRPr lang="en-US"/>
        </a:p>
      </dgm:t>
    </dgm:pt>
    <dgm:pt modelId="{6433EF5D-76B4-4992-B1F4-71E3AA6418E1}" type="pres">
      <dgm:prSet presAssocID="{A66343A3-60E7-4F3F-9B43-559E49E69E6C}" presName="compositeNode" presStyleCnt="0">
        <dgm:presLayoutVars>
          <dgm:bulletEnabled val="1"/>
        </dgm:presLayoutVars>
      </dgm:prSet>
      <dgm:spPr/>
    </dgm:pt>
    <dgm:pt modelId="{A0CB00C7-21EF-40F6-B3F4-D3AB72515B9E}" type="pres">
      <dgm:prSet presAssocID="{A66343A3-60E7-4F3F-9B43-559E49E69E6C}"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0454559-431D-41F6-890C-ED79BC1AF49D}" type="pres">
      <dgm:prSet presAssocID="{A66343A3-60E7-4F3F-9B43-559E49E69E6C}" presName="childNode" presStyleLbl="node1" presStyleIdx="0" presStyleCnt="3" custScaleX="114110" custLinFactNeighborX="6682" custLinFactNeighborY="334">
        <dgm:presLayoutVars>
          <dgm:bulletEnabled val="1"/>
        </dgm:presLayoutVars>
      </dgm:prSet>
      <dgm:spPr/>
      <dgm:t>
        <a:bodyPr/>
        <a:lstStyle/>
        <a:p>
          <a:endParaRPr lang="en-US"/>
        </a:p>
      </dgm:t>
    </dgm:pt>
    <dgm:pt modelId="{7FF0249B-9BB4-46CF-AD6E-C34CE151E626}" type="pres">
      <dgm:prSet presAssocID="{A66343A3-60E7-4F3F-9B43-559E49E69E6C}" presName="parentNode" presStyleLbl="revTx" presStyleIdx="0" presStyleCnt="3">
        <dgm:presLayoutVars>
          <dgm:chMax val="0"/>
          <dgm:bulletEnabled val="1"/>
        </dgm:presLayoutVars>
      </dgm:prSet>
      <dgm:spPr/>
      <dgm:t>
        <a:bodyPr/>
        <a:lstStyle/>
        <a:p>
          <a:endParaRPr lang="en-US"/>
        </a:p>
      </dgm:t>
    </dgm:pt>
    <dgm:pt modelId="{4E59AF58-8E00-4E15-A250-53E2EFFF5174}" type="pres">
      <dgm:prSet presAssocID="{F78FF14E-3DBA-4C11-8E77-6D2248CE418E}" presName="sibTrans" presStyleCnt="0"/>
      <dgm:spPr/>
    </dgm:pt>
    <dgm:pt modelId="{8FEA99D5-355B-45EC-ADE4-34F8838BBEE6}" type="pres">
      <dgm:prSet presAssocID="{7C8309B2-A88F-4C36-AF4C-23B04138E945}" presName="compositeNode" presStyleCnt="0">
        <dgm:presLayoutVars>
          <dgm:bulletEnabled val="1"/>
        </dgm:presLayoutVars>
      </dgm:prSet>
      <dgm:spPr/>
    </dgm:pt>
    <dgm:pt modelId="{594B78D6-30CB-46ED-BD12-7F973B2CAA85}" type="pres">
      <dgm:prSet presAssocID="{7C8309B2-A88F-4C36-AF4C-23B04138E945}"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2A4E3B8B-EAEA-4955-956F-8F865953CA38}" type="pres">
      <dgm:prSet presAssocID="{7C8309B2-A88F-4C36-AF4C-23B04138E945}" presName="childNode" presStyleLbl="node1" presStyleIdx="1" presStyleCnt="3">
        <dgm:presLayoutVars>
          <dgm:bulletEnabled val="1"/>
        </dgm:presLayoutVars>
      </dgm:prSet>
      <dgm:spPr/>
      <dgm:t>
        <a:bodyPr/>
        <a:lstStyle/>
        <a:p>
          <a:endParaRPr lang="en-US"/>
        </a:p>
      </dgm:t>
    </dgm:pt>
    <dgm:pt modelId="{ED1FC1FB-87F7-40B5-9B6D-A01CABF5C878}" type="pres">
      <dgm:prSet presAssocID="{7C8309B2-A88F-4C36-AF4C-23B04138E945}" presName="parentNode" presStyleLbl="revTx" presStyleIdx="1" presStyleCnt="3" custLinFactNeighborX="-4644">
        <dgm:presLayoutVars>
          <dgm:chMax val="0"/>
          <dgm:bulletEnabled val="1"/>
        </dgm:presLayoutVars>
      </dgm:prSet>
      <dgm:spPr/>
      <dgm:t>
        <a:bodyPr/>
        <a:lstStyle/>
        <a:p>
          <a:endParaRPr lang="en-US"/>
        </a:p>
      </dgm:t>
    </dgm:pt>
    <dgm:pt modelId="{2CBF1F3F-E199-47E6-8EA1-467DDDF06430}" type="pres">
      <dgm:prSet presAssocID="{BAACAD06-47A1-4C41-A04D-138D1C39F997}" presName="sibTrans" presStyleCnt="0"/>
      <dgm:spPr/>
    </dgm:pt>
    <dgm:pt modelId="{C07AC574-8E34-44CA-87D4-6587FE23E264}" type="pres">
      <dgm:prSet presAssocID="{6DAB3B7E-6D33-4393-B7CE-998BF00C11F4}" presName="compositeNode" presStyleCnt="0">
        <dgm:presLayoutVars>
          <dgm:bulletEnabled val="1"/>
        </dgm:presLayoutVars>
      </dgm:prSet>
      <dgm:spPr/>
    </dgm:pt>
    <dgm:pt modelId="{50EE4159-7486-4926-8D17-035637805824}" type="pres">
      <dgm:prSet presAssocID="{6DAB3B7E-6D33-4393-B7CE-998BF00C11F4}"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4365B6F2-C24F-4D92-8E37-BE507BD6E165}" type="pres">
      <dgm:prSet presAssocID="{6DAB3B7E-6D33-4393-B7CE-998BF00C11F4}" presName="childNode" presStyleLbl="node1" presStyleIdx="2" presStyleCnt="3">
        <dgm:presLayoutVars>
          <dgm:bulletEnabled val="1"/>
        </dgm:presLayoutVars>
      </dgm:prSet>
      <dgm:spPr/>
      <dgm:t>
        <a:bodyPr/>
        <a:lstStyle/>
        <a:p>
          <a:endParaRPr lang="en-US"/>
        </a:p>
      </dgm:t>
    </dgm:pt>
    <dgm:pt modelId="{E9ED8AC7-8E9D-4E82-94E3-8AC0C2BDE107}" type="pres">
      <dgm:prSet presAssocID="{6DAB3B7E-6D33-4393-B7CE-998BF00C11F4}" presName="parentNode" presStyleLbl="revTx" presStyleIdx="2" presStyleCnt="3">
        <dgm:presLayoutVars>
          <dgm:chMax val="0"/>
          <dgm:bulletEnabled val="1"/>
        </dgm:presLayoutVars>
      </dgm:prSet>
      <dgm:spPr/>
      <dgm:t>
        <a:bodyPr/>
        <a:lstStyle/>
        <a:p>
          <a:endParaRPr lang="en-US"/>
        </a:p>
      </dgm:t>
    </dgm:pt>
  </dgm:ptLst>
  <dgm:cxnLst>
    <dgm:cxn modelId="{0F7B9854-6BEB-48E8-8A1A-FAF118120B1E}" srcId="{6DAB3B7E-6D33-4393-B7CE-998BF00C11F4}" destId="{E4751FFC-C57E-4673-B200-B9D81A0F5DED}" srcOrd="1" destOrd="0" parTransId="{C4C87997-ECC6-41CB-AE37-A507C1EB0F7C}" sibTransId="{FD8C5855-704F-4995-B40D-F51CD504EE20}"/>
    <dgm:cxn modelId="{5F730B3A-CE85-475D-925F-D1E563D010EC}" type="presOf" srcId="{A7B7A550-027C-46AB-9E88-C58804372176}" destId="{E0454559-431D-41F6-890C-ED79BC1AF49D}" srcOrd="0" destOrd="0" presId="urn:microsoft.com/office/officeart/2005/8/layout/hList2"/>
    <dgm:cxn modelId="{FB0549FB-4A47-4552-9C79-A5D445F5D9BE}" srcId="{97A9B770-568E-41AD-91DA-B6AB2BB88DA0}" destId="{7C8309B2-A88F-4C36-AF4C-23B04138E945}" srcOrd="1" destOrd="0" parTransId="{D27F3833-FAEA-4BA5-BEF7-0D84B0335B37}" sibTransId="{BAACAD06-47A1-4C41-A04D-138D1C39F997}"/>
    <dgm:cxn modelId="{1B4ED0C2-5E15-4F2F-A70F-09B87F8FD037}" type="presOf" srcId="{A66343A3-60E7-4F3F-9B43-559E49E69E6C}" destId="{7FF0249B-9BB4-46CF-AD6E-C34CE151E626}" srcOrd="0" destOrd="0" presId="urn:microsoft.com/office/officeart/2005/8/layout/hList2"/>
    <dgm:cxn modelId="{736F3214-BC79-4564-9201-E8B458D3F32E}" type="presOf" srcId="{A75FF94C-4112-446D-8F6E-6B6FD1B22C50}" destId="{E0454559-431D-41F6-890C-ED79BC1AF49D}" srcOrd="0" destOrd="2" presId="urn:microsoft.com/office/officeart/2005/8/layout/hList2"/>
    <dgm:cxn modelId="{0FF7841C-454D-4CEB-B191-AC494139CDF0}" srcId="{A66343A3-60E7-4F3F-9B43-559E49E69E6C}" destId="{2158193A-1F80-4C03-91AC-122421C40D18}" srcOrd="6" destOrd="0" parTransId="{12E9614F-4373-43F6-8E3A-592EC4A4BA93}" sibTransId="{E7A375A5-2B5F-43D3-8729-CB1B2AFC364D}"/>
    <dgm:cxn modelId="{D759D91E-99AC-4CE8-AEED-36868EE72DC8}" type="presOf" srcId="{E4751FFC-C57E-4673-B200-B9D81A0F5DED}" destId="{4365B6F2-C24F-4D92-8E37-BE507BD6E165}" srcOrd="0" destOrd="1" presId="urn:microsoft.com/office/officeart/2005/8/layout/hList2"/>
    <dgm:cxn modelId="{9137275E-F8BB-48E0-B6C3-E9A393E11943}" srcId="{A66343A3-60E7-4F3F-9B43-559E49E69E6C}" destId="{AC899838-065A-4661-AF78-80014F27B287}" srcOrd="7" destOrd="0" parTransId="{1C12549E-73DD-49DD-A4DB-4837D1BCAC17}" sibTransId="{A7601ADF-0076-477E-B69D-4F536E7521E6}"/>
    <dgm:cxn modelId="{B7D4B922-5E3C-4E48-B777-3CAF4382A287}" srcId="{97A9B770-568E-41AD-91DA-B6AB2BB88DA0}" destId="{A66343A3-60E7-4F3F-9B43-559E49E69E6C}" srcOrd="0" destOrd="0" parTransId="{DDB3DA43-D413-4EE4-A086-2DAAEC106B46}" sibTransId="{F78FF14E-3DBA-4C11-8E77-6D2248CE418E}"/>
    <dgm:cxn modelId="{2791DB48-770A-4042-8C5F-FE48CA0DA513}" srcId="{A66343A3-60E7-4F3F-9B43-559E49E69E6C}" destId="{BE4F5DBC-8FC4-4796-924A-CE88AA1F232D}" srcOrd="1" destOrd="0" parTransId="{AE6B8E6A-A0BE-42FF-8EE8-ECDBC69AFFBE}" sibTransId="{F3CB808B-B98D-48B9-8335-744B3D84D1B2}"/>
    <dgm:cxn modelId="{26870C15-E8D2-4572-9274-48183D5346CB}" type="presOf" srcId="{8AD2B213-03B7-4A02-AAC6-E9B8666FC29D}" destId="{E0454559-431D-41F6-890C-ED79BC1AF49D}" srcOrd="0" destOrd="4" presId="urn:microsoft.com/office/officeart/2005/8/layout/hList2"/>
    <dgm:cxn modelId="{2B4F5EB9-9438-414D-B887-72C797BC8557}" type="presOf" srcId="{B3B2B6D0-82B6-45BF-B613-EAEDFF559C5E}" destId="{E0454559-431D-41F6-890C-ED79BC1AF49D}" srcOrd="0" destOrd="5" presId="urn:microsoft.com/office/officeart/2005/8/layout/hList2"/>
    <dgm:cxn modelId="{D5384B0E-D1A5-4235-B7E0-24C20A831CB4}" type="presOf" srcId="{2158193A-1F80-4C03-91AC-122421C40D18}" destId="{E0454559-431D-41F6-890C-ED79BC1AF49D}" srcOrd="0" destOrd="6" presId="urn:microsoft.com/office/officeart/2005/8/layout/hList2"/>
    <dgm:cxn modelId="{50113069-3B8F-4DF7-A7DC-34A94153F079}" type="presOf" srcId="{923577FA-29F2-4DC7-89F5-80179E66FE23}" destId="{2A4E3B8B-EAEA-4955-956F-8F865953CA38}" srcOrd="0" destOrd="0" presId="urn:microsoft.com/office/officeart/2005/8/layout/hList2"/>
    <dgm:cxn modelId="{7E9CC4D7-6A47-4A34-A9B3-AF14211BB84D}" srcId="{7C8309B2-A88F-4C36-AF4C-23B04138E945}" destId="{7CE6232D-07CC-4D11-90F5-03F384B9755F}" srcOrd="1" destOrd="0" parTransId="{0AE7C0A6-4F61-4068-B551-FB6DB126F2CA}" sibTransId="{8FD4D7A9-A78D-4650-B731-CAC25F5CFA30}"/>
    <dgm:cxn modelId="{20D8FB83-8926-49D3-982B-5352A04E288F}" srcId="{A66343A3-60E7-4F3F-9B43-559E49E69E6C}" destId="{A75FF94C-4112-446D-8F6E-6B6FD1B22C50}" srcOrd="2" destOrd="0" parTransId="{AFEE04D1-E6CD-4FFB-B2A1-ED1B37FF0C3D}" sibTransId="{63E3A299-3365-4665-91B5-36E7B145AF5F}"/>
    <dgm:cxn modelId="{99150EB0-3800-4A06-AEA4-798C4D40CB26}" type="presOf" srcId="{BE4F5DBC-8FC4-4796-924A-CE88AA1F232D}" destId="{E0454559-431D-41F6-890C-ED79BC1AF49D}" srcOrd="0" destOrd="1" presId="urn:microsoft.com/office/officeart/2005/8/layout/hList2"/>
    <dgm:cxn modelId="{3E7C9FCD-38D7-4BBB-9684-267F65ADB9E5}" srcId="{A66343A3-60E7-4F3F-9B43-559E49E69E6C}" destId="{74975F52-FFFC-4D71-AE21-AFFEE08F9947}" srcOrd="3" destOrd="0" parTransId="{AA431A4F-C77F-4C40-B2F3-5BF862BB0644}" sibTransId="{38D795EC-1060-462C-A939-F6CE2980A56F}"/>
    <dgm:cxn modelId="{CDE02E5D-E940-4D30-A34C-8B3DB25D2D0A}" srcId="{A66343A3-60E7-4F3F-9B43-559E49E69E6C}" destId="{A7B7A550-027C-46AB-9E88-C58804372176}" srcOrd="0" destOrd="0" parTransId="{C59AD385-EA16-480F-A67C-DD8AECB050F1}" sibTransId="{AAFB9E4C-59AE-43BD-9A07-4FE37690413D}"/>
    <dgm:cxn modelId="{E537BCCB-47AC-476F-A20A-1FEA66E4E40A}" srcId="{6DAB3B7E-6D33-4393-B7CE-998BF00C11F4}" destId="{23CC79CB-760B-4BBF-B0B2-722D05ED1AFF}" srcOrd="0" destOrd="0" parTransId="{CAAAFEA8-A2B9-4381-B63C-9B923011A38C}" sibTransId="{12F3C380-4376-4CED-A7EE-598E897084CC}"/>
    <dgm:cxn modelId="{1671886C-28D3-4079-9F4A-74D6BCBD5A87}" type="presOf" srcId="{97A9B770-568E-41AD-91DA-B6AB2BB88DA0}" destId="{ECEDD217-FA59-4122-9427-FA8DEB06BE06}" srcOrd="0" destOrd="0" presId="urn:microsoft.com/office/officeart/2005/8/layout/hList2"/>
    <dgm:cxn modelId="{DE5C69B0-F1DD-42AA-892B-07668A294507}" srcId="{7C8309B2-A88F-4C36-AF4C-23B04138E945}" destId="{923577FA-29F2-4DC7-89F5-80179E66FE23}" srcOrd="0" destOrd="0" parTransId="{5ED1E191-DEDD-4A7F-BDE1-FAE02C68ADA6}" sibTransId="{A45E893C-50EF-4E4B-993A-310DB4A4A6A0}"/>
    <dgm:cxn modelId="{3DDFC284-D951-467B-9EE9-AA102B6348AA}" type="presOf" srcId="{7CE6232D-07CC-4D11-90F5-03F384B9755F}" destId="{2A4E3B8B-EAEA-4955-956F-8F865953CA38}" srcOrd="0" destOrd="1" presId="urn:microsoft.com/office/officeart/2005/8/layout/hList2"/>
    <dgm:cxn modelId="{F9CDDA2D-9521-4141-A1BD-74A7E0934840}" srcId="{97A9B770-568E-41AD-91DA-B6AB2BB88DA0}" destId="{6DAB3B7E-6D33-4393-B7CE-998BF00C11F4}" srcOrd="2" destOrd="0" parTransId="{96FA3DBF-92FA-4A85-AD9D-7D71E58EA407}" sibTransId="{CA8DD8FB-3F15-4378-B86B-797D96916C8F}"/>
    <dgm:cxn modelId="{7F67C331-ABA3-46C6-AD22-D3652F3020E7}" type="presOf" srcId="{74975F52-FFFC-4D71-AE21-AFFEE08F9947}" destId="{E0454559-431D-41F6-890C-ED79BC1AF49D}" srcOrd="0" destOrd="3" presId="urn:microsoft.com/office/officeart/2005/8/layout/hList2"/>
    <dgm:cxn modelId="{59E743DB-604E-458F-A141-694E47D771C4}" srcId="{A66343A3-60E7-4F3F-9B43-559E49E69E6C}" destId="{8AD2B213-03B7-4A02-AAC6-E9B8666FC29D}" srcOrd="4" destOrd="0" parTransId="{1E887D16-BA67-4774-94FE-9B089219BDCF}" sibTransId="{5F945686-2114-4F81-A202-A90E9BC4B38B}"/>
    <dgm:cxn modelId="{9BC7FAD5-C222-4065-8E1F-E25094B02ADE}" type="presOf" srcId="{AC899838-065A-4661-AF78-80014F27B287}" destId="{E0454559-431D-41F6-890C-ED79BC1AF49D}" srcOrd="0" destOrd="7" presId="urn:microsoft.com/office/officeart/2005/8/layout/hList2"/>
    <dgm:cxn modelId="{3476DFF8-2693-49E9-812A-9BC44F720849}" srcId="{A66343A3-60E7-4F3F-9B43-559E49E69E6C}" destId="{B3B2B6D0-82B6-45BF-B613-EAEDFF559C5E}" srcOrd="5" destOrd="0" parTransId="{599307D7-EBFC-4F65-92AA-BDA59910E5A7}" sibTransId="{67EC290E-A24E-4165-B44A-50F879569105}"/>
    <dgm:cxn modelId="{CE5A2BD4-8EEA-49CD-BF36-5FDF9D22FDDA}" type="presOf" srcId="{6DAB3B7E-6D33-4393-B7CE-998BF00C11F4}" destId="{E9ED8AC7-8E9D-4E82-94E3-8AC0C2BDE107}" srcOrd="0" destOrd="0" presId="urn:microsoft.com/office/officeart/2005/8/layout/hList2"/>
    <dgm:cxn modelId="{196FB1C6-B640-4A28-98E3-14DDC16949EE}" type="presOf" srcId="{7C8309B2-A88F-4C36-AF4C-23B04138E945}" destId="{ED1FC1FB-87F7-40B5-9B6D-A01CABF5C878}" srcOrd="0" destOrd="0" presId="urn:microsoft.com/office/officeart/2005/8/layout/hList2"/>
    <dgm:cxn modelId="{7A5F5689-EC72-4193-90C5-ECC8E7B88850}" type="presOf" srcId="{23CC79CB-760B-4BBF-B0B2-722D05ED1AFF}" destId="{4365B6F2-C24F-4D92-8E37-BE507BD6E165}" srcOrd="0" destOrd="0" presId="urn:microsoft.com/office/officeart/2005/8/layout/hList2"/>
    <dgm:cxn modelId="{867E6392-1604-47E8-87E2-9A5D12935C1B}" type="presParOf" srcId="{ECEDD217-FA59-4122-9427-FA8DEB06BE06}" destId="{6433EF5D-76B4-4992-B1F4-71E3AA6418E1}" srcOrd="0" destOrd="0" presId="urn:microsoft.com/office/officeart/2005/8/layout/hList2"/>
    <dgm:cxn modelId="{35BED14D-95BA-455E-89B4-B0F632137CA2}" type="presParOf" srcId="{6433EF5D-76B4-4992-B1F4-71E3AA6418E1}" destId="{A0CB00C7-21EF-40F6-B3F4-D3AB72515B9E}" srcOrd="0" destOrd="0" presId="urn:microsoft.com/office/officeart/2005/8/layout/hList2"/>
    <dgm:cxn modelId="{594C6705-FF2A-441D-AFF8-28DD5A5F5F3A}" type="presParOf" srcId="{6433EF5D-76B4-4992-B1F4-71E3AA6418E1}" destId="{E0454559-431D-41F6-890C-ED79BC1AF49D}" srcOrd="1" destOrd="0" presId="urn:microsoft.com/office/officeart/2005/8/layout/hList2"/>
    <dgm:cxn modelId="{D1D618F7-F966-4DAC-9C5C-66DC3AAA2DF3}" type="presParOf" srcId="{6433EF5D-76B4-4992-B1F4-71E3AA6418E1}" destId="{7FF0249B-9BB4-46CF-AD6E-C34CE151E626}" srcOrd="2" destOrd="0" presId="urn:microsoft.com/office/officeart/2005/8/layout/hList2"/>
    <dgm:cxn modelId="{A422BF28-7FF1-451F-AA31-A40DDBF8F92F}" type="presParOf" srcId="{ECEDD217-FA59-4122-9427-FA8DEB06BE06}" destId="{4E59AF58-8E00-4E15-A250-53E2EFFF5174}" srcOrd="1" destOrd="0" presId="urn:microsoft.com/office/officeart/2005/8/layout/hList2"/>
    <dgm:cxn modelId="{A1C8CED0-2386-41AB-8807-DBEF335B122A}" type="presParOf" srcId="{ECEDD217-FA59-4122-9427-FA8DEB06BE06}" destId="{8FEA99D5-355B-45EC-ADE4-34F8838BBEE6}" srcOrd="2" destOrd="0" presId="urn:microsoft.com/office/officeart/2005/8/layout/hList2"/>
    <dgm:cxn modelId="{925463EE-4E10-4DBB-8E68-79E22E37F2E5}" type="presParOf" srcId="{8FEA99D5-355B-45EC-ADE4-34F8838BBEE6}" destId="{594B78D6-30CB-46ED-BD12-7F973B2CAA85}" srcOrd="0" destOrd="0" presId="urn:microsoft.com/office/officeart/2005/8/layout/hList2"/>
    <dgm:cxn modelId="{2604C193-75DF-4487-815A-8E5602FE9802}" type="presParOf" srcId="{8FEA99D5-355B-45EC-ADE4-34F8838BBEE6}" destId="{2A4E3B8B-EAEA-4955-956F-8F865953CA38}" srcOrd="1" destOrd="0" presId="urn:microsoft.com/office/officeart/2005/8/layout/hList2"/>
    <dgm:cxn modelId="{49B5D870-62F0-464E-A65B-AB1EAFE9B38B}" type="presParOf" srcId="{8FEA99D5-355B-45EC-ADE4-34F8838BBEE6}" destId="{ED1FC1FB-87F7-40B5-9B6D-A01CABF5C878}" srcOrd="2" destOrd="0" presId="urn:microsoft.com/office/officeart/2005/8/layout/hList2"/>
    <dgm:cxn modelId="{BC2822F0-8D1B-4375-85B9-5A53BC0C78C4}" type="presParOf" srcId="{ECEDD217-FA59-4122-9427-FA8DEB06BE06}" destId="{2CBF1F3F-E199-47E6-8EA1-467DDDF06430}" srcOrd="3" destOrd="0" presId="urn:microsoft.com/office/officeart/2005/8/layout/hList2"/>
    <dgm:cxn modelId="{DE005075-0D2E-42D8-B3ED-1238525D27F1}" type="presParOf" srcId="{ECEDD217-FA59-4122-9427-FA8DEB06BE06}" destId="{C07AC574-8E34-44CA-87D4-6587FE23E264}" srcOrd="4" destOrd="0" presId="urn:microsoft.com/office/officeart/2005/8/layout/hList2"/>
    <dgm:cxn modelId="{6BF0B66E-F536-4098-A0B9-26755F740D59}" type="presParOf" srcId="{C07AC574-8E34-44CA-87D4-6587FE23E264}" destId="{50EE4159-7486-4926-8D17-035637805824}" srcOrd="0" destOrd="0" presId="urn:microsoft.com/office/officeart/2005/8/layout/hList2"/>
    <dgm:cxn modelId="{0F24EFAF-780D-4E88-8D8E-1EAB0BC2C947}" type="presParOf" srcId="{C07AC574-8E34-44CA-87D4-6587FE23E264}" destId="{4365B6F2-C24F-4D92-8E37-BE507BD6E165}" srcOrd="1" destOrd="0" presId="urn:microsoft.com/office/officeart/2005/8/layout/hList2"/>
    <dgm:cxn modelId="{D1AC8FB0-4598-4385-B05B-29E1E18B1DF5}" type="presParOf" srcId="{C07AC574-8E34-44CA-87D4-6587FE23E264}" destId="{E9ED8AC7-8E9D-4E82-94E3-8AC0C2BDE10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E73450-33AB-44EC-AED0-4AD083FD1E6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76281C0E-9F4F-4169-9627-7631EC4EFC76}">
      <dgm:prSet phldrT="[Text]" custT="1"/>
      <dgm:spPr/>
      <dgm:t>
        <a:bodyPr/>
        <a:lstStyle/>
        <a:p>
          <a:r>
            <a:rPr lang="en-GB" sz="3200" b="1" dirty="0">
              <a:solidFill>
                <a:schemeClr val="tx1"/>
              </a:solidFill>
            </a:rPr>
            <a:t>Model </a:t>
          </a:r>
          <a:r>
            <a:rPr lang="en-GB" sz="3200" b="1" dirty="0" smtClean="0">
              <a:solidFill>
                <a:schemeClr val="tx1"/>
              </a:solidFill>
            </a:rPr>
            <a:t>Build</a:t>
          </a:r>
          <a:endParaRPr lang="en-GB" sz="3200" b="1" dirty="0">
            <a:solidFill>
              <a:schemeClr val="tx1"/>
            </a:solidFill>
          </a:endParaRPr>
        </a:p>
      </dgm:t>
    </dgm:pt>
    <dgm:pt modelId="{9E58DDAB-23D9-46B6-9776-A4DD9CB1B15A}" type="parTrans" cxnId="{3DBBD140-D420-4821-9EBB-5DAC3D59D51A}">
      <dgm:prSet/>
      <dgm:spPr/>
      <dgm:t>
        <a:bodyPr/>
        <a:lstStyle/>
        <a:p>
          <a:endParaRPr lang="en-GB" sz="1400"/>
        </a:p>
      </dgm:t>
    </dgm:pt>
    <dgm:pt modelId="{449B45B6-4994-4C98-82D8-73534F636513}" type="sibTrans" cxnId="{3DBBD140-D420-4821-9EBB-5DAC3D59D51A}">
      <dgm:prSet/>
      <dgm:spPr/>
      <dgm:t>
        <a:bodyPr/>
        <a:lstStyle/>
        <a:p>
          <a:endParaRPr lang="en-GB" sz="1400"/>
        </a:p>
      </dgm:t>
    </dgm:pt>
    <dgm:pt modelId="{D63BD987-272D-4347-9DC0-EE03C6CA5560}">
      <dgm:prSet phldrT="[Text]" custT="1"/>
      <dgm:spPr/>
      <dgm:t>
        <a:bodyPr/>
        <a:lstStyle/>
        <a:p>
          <a:r>
            <a:rPr lang="en-US" sz="1800" dirty="0" smtClean="0">
              <a:solidFill>
                <a:schemeClr val="tx1"/>
              </a:solidFill>
            </a:rPr>
            <a:t>Load data frame </a:t>
          </a:r>
          <a:endParaRPr lang="en-GB" sz="1800" dirty="0">
            <a:solidFill>
              <a:schemeClr val="tx1"/>
            </a:solidFill>
          </a:endParaRPr>
        </a:p>
      </dgm:t>
    </dgm:pt>
    <dgm:pt modelId="{EAE27895-D5B4-443B-8501-4D33CEEFBCA9}" type="parTrans" cxnId="{9A0E726C-62BF-4B09-9C14-96ADB08893D3}">
      <dgm:prSet/>
      <dgm:spPr/>
      <dgm:t>
        <a:bodyPr/>
        <a:lstStyle/>
        <a:p>
          <a:endParaRPr lang="en-GB" sz="1400"/>
        </a:p>
      </dgm:t>
    </dgm:pt>
    <dgm:pt modelId="{E5672155-3412-41B4-9334-2C5551E58B67}" type="sibTrans" cxnId="{9A0E726C-62BF-4B09-9C14-96ADB08893D3}">
      <dgm:prSet/>
      <dgm:spPr/>
      <dgm:t>
        <a:bodyPr/>
        <a:lstStyle/>
        <a:p>
          <a:endParaRPr lang="en-GB" sz="1400"/>
        </a:p>
      </dgm:t>
    </dgm:pt>
    <dgm:pt modelId="{55F829D4-C6D7-42FF-A2A7-882153AC4429}">
      <dgm:prSet phldrT="[Text]" custT="1"/>
      <dgm:spPr/>
      <dgm:t>
        <a:bodyPr/>
        <a:lstStyle/>
        <a:p>
          <a:r>
            <a:rPr lang="en-GB" sz="3200" b="1" dirty="0">
              <a:solidFill>
                <a:schemeClr val="tx1"/>
              </a:solidFill>
            </a:rPr>
            <a:t>Evaluation</a:t>
          </a:r>
        </a:p>
      </dgm:t>
    </dgm:pt>
    <dgm:pt modelId="{131B16DB-B210-4CB6-9340-A97975F80463}" type="parTrans" cxnId="{017A6F7B-D32D-4D76-BB4C-96CECC8CBD8D}">
      <dgm:prSet/>
      <dgm:spPr/>
      <dgm:t>
        <a:bodyPr/>
        <a:lstStyle/>
        <a:p>
          <a:endParaRPr lang="en-GB" sz="1400"/>
        </a:p>
      </dgm:t>
    </dgm:pt>
    <dgm:pt modelId="{26CCDCA5-F03B-4F16-BD8C-C33EADE02359}" type="sibTrans" cxnId="{017A6F7B-D32D-4D76-BB4C-96CECC8CBD8D}">
      <dgm:prSet/>
      <dgm:spPr/>
      <dgm:t>
        <a:bodyPr/>
        <a:lstStyle/>
        <a:p>
          <a:endParaRPr lang="en-GB" sz="1400"/>
        </a:p>
      </dgm:t>
    </dgm:pt>
    <dgm:pt modelId="{3871C83D-A1F3-46FD-91B5-05FC23F099AA}">
      <dgm:prSet phldrT="[Text]" custT="1"/>
      <dgm:spPr/>
      <dgm:t>
        <a:bodyPr/>
        <a:lstStyle/>
        <a:p>
          <a:r>
            <a:rPr lang="en-GB" sz="1800" dirty="0" smtClean="0">
              <a:solidFill>
                <a:schemeClr val="tx1"/>
              </a:solidFill>
            </a:rPr>
            <a:t>Check </a:t>
          </a:r>
          <a:r>
            <a:rPr lang="en-GB" sz="1800" dirty="0">
              <a:solidFill>
                <a:schemeClr val="tx1"/>
              </a:solidFill>
            </a:rPr>
            <a:t>model score</a:t>
          </a:r>
        </a:p>
      </dgm:t>
    </dgm:pt>
    <dgm:pt modelId="{58F97100-F9B5-4F9F-9686-7C9C75FA236F}" type="parTrans" cxnId="{E75C6254-127F-448D-8F8B-557CECFB64B1}">
      <dgm:prSet/>
      <dgm:spPr/>
      <dgm:t>
        <a:bodyPr/>
        <a:lstStyle/>
        <a:p>
          <a:endParaRPr lang="en-GB" sz="1400"/>
        </a:p>
      </dgm:t>
    </dgm:pt>
    <dgm:pt modelId="{4B420E40-0751-4B9C-9BB5-17CF49D0DE82}" type="sibTrans" cxnId="{E75C6254-127F-448D-8F8B-557CECFB64B1}">
      <dgm:prSet/>
      <dgm:spPr/>
      <dgm:t>
        <a:bodyPr/>
        <a:lstStyle/>
        <a:p>
          <a:endParaRPr lang="en-GB" sz="1400"/>
        </a:p>
      </dgm:t>
    </dgm:pt>
    <dgm:pt modelId="{2CC5E04A-E494-4C8A-8064-0320D3BA3530}">
      <dgm:prSet phldrT="[Text]" custT="1"/>
      <dgm:spPr/>
      <dgm:t>
        <a:bodyPr/>
        <a:lstStyle/>
        <a:p>
          <a:r>
            <a:rPr lang="en-GB" sz="3200" b="1" dirty="0">
              <a:solidFill>
                <a:schemeClr val="tx1"/>
              </a:solidFill>
            </a:rPr>
            <a:t>Best Fit  Model</a:t>
          </a:r>
        </a:p>
      </dgm:t>
    </dgm:pt>
    <dgm:pt modelId="{40EDAF77-2358-4E07-B111-2C28A4F5E6EF}" type="parTrans" cxnId="{F7CBBC1D-436B-4CB1-985B-4D0F45753B81}">
      <dgm:prSet/>
      <dgm:spPr/>
      <dgm:t>
        <a:bodyPr/>
        <a:lstStyle/>
        <a:p>
          <a:endParaRPr lang="en-GB" sz="1400"/>
        </a:p>
      </dgm:t>
    </dgm:pt>
    <dgm:pt modelId="{7A5225BD-2070-4753-BF47-947A19E09285}" type="sibTrans" cxnId="{F7CBBC1D-436B-4CB1-985B-4D0F45753B81}">
      <dgm:prSet/>
      <dgm:spPr/>
      <dgm:t>
        <a:bodyPr/>
        <a:lstStyle/>
        <a:p>
          <a:endParaRPr lang="en-GB" sz="1400"/>
        </a:p>
      </dgm:t>
    </dgm:pt>
    <dgm:pt modelId="{A876C196-9DD1-4FF6-B055-E520FF491B02}">
      <dgm:prSet phldrT="[Text]" custT="1"/>
      <dgm:spPr/>
      <dgm:t>
        <a:bodyPr/>
        <a:lstStyle/>
        <a:p>
          <a:r>
            <a:rPr lang="en-GB" sz="1800" dirty="0" smtClean="0">
              <a:solidFill>
                <a:schemeClr val="tx1"/>
              </a:solidFill>
            </a:rPr>
            <a:t>Analyse </a:t>
          </a:r>
          <a:r>
            <a:rPr lang="en-GB" sz="1800" dirty="0">
              <a:solidFill>
                <a:schemeClr val="tx1"/>
              </a:solidFill>
            </a:rPr>
            <a:t>model using Confusion Matrix</a:t>
          </a:r>
        </a:p>
      </dgm:t>
    </dgm:pt>
    <dgm:pt modelId="{29DB5ECA-96F5-4BAC-AF36-7D20EE72A539}" type="parTrans" cxnId="{5671C7AF-1CD5-4999-8245-B7359116C633}">
      <dgm:prSet/>
      <dgm:spPr/>
      <dgm:t>
        <a:bodyPr/>
        <a:lstStyle/>
        <a:p>
          <a:endParaRPr lang="en-GB" sz="1400"/>
        </a:p>
      </dgm:t>
    </dgm:pt>
    <dgm:pt modelId="{0754B7CB-8099-47CC-9171-2D5C1A7E6F18}" type="sibTrans" cxnId="{5671C7AF-1CD5-4999-8245-B7359116C633}">
      <dgm:prSet/>
      <dgm:spPr/>
      <dgm:t>
        <a:bodyPr/>
        <a:lstStyle/>
        <a:p>
          <a:endParaRPr lang="en-GB" sz="1400"/>
        </a:p>
      </dgm:t>
    </dgm:pt>
    <dgm:pt modelId="{7E15C057-2B1D-455F-B9FC-FBA6D97D5326}">
      <dgm:prSet custT="1"/>
      <dgm:spPr/>
      <dgm:t>
        <a:bodyPr/>
        <a:lstStyle/>
        <a:p>
          <a:r>
            <a:rPr lang="en-US" sz="1800" dirty="0">
              <a:solidFill>
                <a:schemeClr val="tx1"/>
              </a:solidFill>
            </a:rPr>
            <a:t>Standardize data</a:t>
          </a:r>
        </a:p>
      </dgm:t>
    </dgm:pt>
    <dgm:pt modelId="{F064D280-BE14-4240-80A9-A2E0AE6EEED5}" type="parTrans" cxnId="{62E6DF2F-D075-4270-BB56-0A19CE9E4468}">
      <dgm:prSet/>
      <dgm:spPr/>
      <dgm:t>
        <a:bodyPr/>
        <a:lstStyle/>
        <a:p>
          <a:endParaRPr lang="en-US"/>
        </a:p>
      </dgm:t>
    </dgm:pt>
    <dgm:pt modelId="{5FC499B0-725A-47B7-ACF7-E8E4CF433DFC}" type="sibTrans" cxnId="{62E6DF2F-D075-4270-BB56-0A19CE9E4468}">
      <dgm:prSet/>
      <dgm:spPr/>
      <dgm:t>
        <a:bodyPr/>
        <a:lstStyle/>
        <a:p>
          <a:endParaRPr lang="en-US"/>
        </a:p>
      </dgm:t>
    </dgm:pt>
    <dgm:pt modelId="{2E7E7F77-7932-4C7B-9D09-849589FA97DE}">
      <dgm:prSet custT="1"/>
      <dgm:spPr/>
      <dgm:t>
        <a:bodyPr/>
        <a:lstStyle/>
        <a:p>
          <a:r>
            <a:rPr lang="en-US" sz="1800" dirty="0" smtClean="0">
              <a:solidFill>
                <a:schemeClr val="tx1"/>
              </a:solidFill>
            </a:rPr>
            <a:t>Creating training/test </a:t>
          </a:r>
          <a:r>
            <a:rPr lang="en-US" sz="1800" dirty="0">
              <a:solidFill>
                <a:schemeClr val="tx1"/>
              </a:solidFill>
            </a:rPr>
            <a:t>datasets</a:t>
          </a:r>
        </a:p>
      </dgm:t>
    </dgm:pt>
    <dgm:pt modelId="{F3D75632-16C8-4DF1-B1BB-8680C1AFF9FB}" type="parTrans" cxnId="{E784C88E-879F-45BE-A36B-9DAA03127A67}">
      <dgm:prSet/>
      <dgm:spPr/>
      <dgm:t>
        <a:bodyPr/>
        <a:lstStyle/>
        <a:p>
          <a:endParaRPr lang="en-US"/>
        </a:p>
      </dgm:t>
    </dgm:pt>
    <dgm:pt modelId="{7EC52048-8704-4410-B4A2-142F93C833EE}" type="sibTrans" cxnId="{E784C88E-879F-45BE-A36B-9DAA03127A67}">
      <dgm:prSet/>
      <dgm:spPr/>
      <dgm:t>
        <a:bodyPr/>
        <a:lstStyle/>
        <a:p>
          <a:endParaRPr lang="en-US"/>
        </a:p>
      </dgm:t>
    </dgm:pt>
    <dgm:pt modelId="{B8C3CCB4-00B8-4D57-A0EA-0C939072B985}">
      <dgm:prSet custT="1"/>
      <dgm:spPr/>
      <dgm:t>
        <a:bodyPr/>
        <a:lstStyle/>
        <a:p>
          <a:r>
            <a:rPr lang="en-US" sz="1800" dirty="0">
              <a:solidFill>
                <a:schemeClr val="tx1"/>
              </a:solidFill>
            </a:rPr>
            <a:t>Set up parameters</a:t>
          </a:r>
        </a:p>
      </dgm:t>
    </dgm:pt>
    <dgm:pt modelId="{6BB4832D-3B73-48EB-8AE0-134E4CBB679A}" type="parTrans" cxnId="{979DA691-003A-4F24-B9DF-444B4A1E4753}">
      <dgm:prSet/>
      <dgm:spPr/>
      <dgm:t>
        <a:bodyPr/>
        <a:lstStyle/>
        <a:p>
          <a:endParaRPr lang="en-US"/>
        </a:p>
      </dgm:t>
    </dgm:pt>
    <dgm:pt modelId="{0E39CEBD-5E53-4B55-9648-FDE10EAF2195}" type="sibTrans" cxnId="{979DA691-003A-4F24-B9DF-444B4A1E4753}">
      <dgm:prSet/>
      <dgm:spPr/>
      <dgm:t>
        <a:bodyPr/>
        <a:lstStyle/>
        <a:p>
          <a:endParaRPr lang="en-US"/>
        </a:p>
      </dgm:t>
    </dgm:pt>
    <dgm:pt modelId="{43BBA52B-D229-4E3C-849E-D93F9E550717}">
      <dgm:prSet custT="1"/>
      <dgm:spPr/>
      <dgm:t>
        <a:bodyPr/>
        <a:lstStyle/>
        <a:p>
          <a:r>
            <a:rPr lang="en-US" sz="1800" dirty="0">
              <a:solidFill>
                <a:schemeClr val="tx1"/>
              </a:solidFill>
            </a:rPr>
            <a:t>Use GridSearchCV function to loop through predefined parameters </a:t>
          </a:r>
        </a:p>
      </dgm:t>
    </dgm:pt>
    <dgm:pt modelId="{E99E493E-B2C8-4A2F-B652-54857943C499}" type="parTrans" cxnId="{6C4BEC95-19D0-443A-8E2B-74CFC0354755}">
      <dgm:prSet/>
      <dgm:spPr/>
      <dgm:t>
        <a:bodyPr/>
        <a:lstStyle/>
        <a:p>
          <a:endParaRPr lang="en-US"/>
        </a:p>
      </dgm:t>
    </dgm:pt>
    <dgm:pt modelId="{FF8B10C6-BB92-4BBB-A0EB-0E64BEBCFD33}" type="sibTrans" cxnId="{6C4BEC95-19D0-443A-8E2B-74CFC0354755}">
      <dgm:prSet/>
      <dgm:spPr/>
      <dgm:t>
        <a:bodyPr/>
        <a:lstStyle/>
        <a:p>
          <a:endParaRPr lang="en-US"/>
        </a:p>
      </dgm:t>
    </dgm:pt>
    <dgm:pt modelId="{1AB5F060-59DA-4B01-B97C-0C9B78210A1F}">
      <dgm:prSet phldrT="[Text]"/>
      <dgm:spPr/>
      <dgm:t>
        <a:bodyPr/>
        <a:lstStyle/>
        <a:p>
          <a:r>
            <a:rPr lang="en-GB" dirty="0" smtClean="0">
              <a:solidFill>
                <a:schemeClr val="tx1"/>
              </a:solidFill>
            </a:rPr>
            <a:t>Assess best Model</a:t>
          </a:r>
          <a:endParaRPr lang="en-US" dirty="0"/>
        </a:p>
      </dgm:t>
    </dgm:pt>
    <dgm:pt modelId="{62F5DD69-E4D9-4651-AB31-2BCB357F6F88}" type="parTrans" cxnId="{CF2E2427-F200-4A3A-AEAD-36902B6950B0}">
      <dgm:prSet/>
      <dgm:spPr/>
      <dgm:t>
        <a:bodyPr/>
        <a:lstStyle/>
        <a:p>
          <a:endParaRPr lang="en-US"/>
        </a:p>
      </dgm:t>
    </dgm:pt>
    <dgm:pt modelId="{70053D70-96BA-4C3F-803C-413B7B630458}" type="sibTrans" cxnId="{CF2E2427-F200-4A3A-AEAD-36902B6950B0}">
      <dgm:prSet/>
      <dgm:spPr/>
      <dgm:t>
        <a:bodyPr/>
        <a:lstStyle/>
        <a:p>
          <a:endParaRPr lang="en-US"/>
        </a:p>
      </dgm:t>
    </dgm:pt>
    <dgm:pt modelId="{8235FD5A-82EC-4959-9A5F-4FEC8F8AA3CC}" type="pres">
      <dgm:prSet presAssocID="{62E73450-33AB-44EC-AED0-4AD083FD1E63}" presName="linear" presStyleCnt="0">
        <dgm:presLayoutVars>
          <dgm:dir/>
          <dgm:animLvl val="lvl"/>
          <dgm:resizeHandles val="exact"/>
        </dgm:presLayoutVars>
      </dgm:prSet>
      <dgm:spPr/>
      <dgm:t>
        <a:bodyPr/>
        <a:lstStyle/>
        <a:p>
          <a:endParaRPr lang="en-US"/>
        </a:p>
      </dgm:t>
    </dgm:pt>
    <dgm:pt modelId="{9CD5F5DE-A35B-43F3-820C-21B0DC736811}" type="pres">
      <dgm:prSet presAssocID="{76281C0E-9F4F-4169-9627-7631EC4EFC76}" presName="parentLin" presStyleCnt="0"/>
      <dgm:spPr/>
    </dgm:pt>
    <dgm:pt modelId="{BDFA5FB4-7FB5-4B21-960A-3AAE59675C11}" type="pres">
      <dgm:prSet presAssocID="{76281C0E-9F4F-4169-9627-7631EC4EFC76}" presName="parentLeftMargin" presStyleLbl="node1" presStyleIdx="0" presStyleCnt="3"/>
      <dgm:spPr/>
      <dgm:t>
        <a:bodyPr/>
        <a:lstStyle/>
        <a:p>
          <a:endParaRPr lang="en-US"/>
        </a:p>
      </dgm:t>
    </dgm:pt>
    <dgm:pt modelId="{D6C5BE9E-CC1D-4136-AC9A-4871D356D6A0}" type="pres">
      <dgm:prSet presAssocID="{76281C0E-9F4F-4169-9627-7631EC4EFC76}" presName="parentText" presStyleLbl="node1" presStyleIdx="0" presStyleCnt="3">
        <dgm:presLayoutVars>
          <dgm:chMax val="0"/>
          <dgm:bulletEnabled val="1"/>
        </dgm:presLayoutVars>
      </dgm:prSet>
      <dgm:spPr/>
      <dgm:t>
        <a:bodyPr/>
        <a:lstStyle/>
        <a:p>
          <a:endParaRPr lang="en-US"/>
        </a:p>
      </dgm:t>
    </dgm:pt>
    <dgm:pt modelId="{7E2231F0-D98B-410A-939F-FFD4218649EF}" type="pres">
      <dgm:prSet presAssocID="{76281C0E-9F4F-4169-9627-7631EC4EFC76}" presName="negativeSpace" presStyleCnt="0"/>
      <dgm:spPr/>
    </dgm:pt>
    <dgm:pt modelId="{FE4BCF23-7DD5-4948-BD9C-A75D7986B6DF}" type="pres">
      <dgm:prSet presAssocID="{76281C0E-9F4F-4169-9627-7631EC4EFC76}" presName="childText" presStyleLbl="conFgAcc1" presStyleIdx="0" presStyleCnt="3">
        <dgm:presLayoutVars>
          <dgm:bulletEnabled val="1"/>
        </dgm:presLayoutVars>
      </dgm:prSet>
      <dgm:spPr/>
      <dgm:t>
        <a:bodyPr/>
        <a:lstStyle/>
        <a:p>
          <a:endParaRPr lang="en-US"/>
        </a:p>
      </dgm:t>
    </dgm:pt>
    <dgm:pt modelId="{F42DC442-78A3-415E-AE25-0808131B09B7}" type="pres">
      <dgm:prSet presAssocID="{449B45B6-4994-4C98-82D8-73534F636513}" presName="spaceBetweenRectangles" presStyleCnt="0"/>
      <dgm:spPr/>
    </dgm:pt>
    <dgm:pt modelId="{E25B812B-B1BE-4F16-B728-CF85C70D9760}" type="pres">
      <dgm:prSet presAssocID="{55F829D4-C6D7-42FF-A2A7-882153AC4429}" presName="parentLin" presStyleCnt="0"/>
      <dgm:spPr/>
    </dgm:pt>
    <dgm:pt modelId="{ED612884-FBAF-46BD-BBF8-E1DBB7D1219D}" type="pres">
      <dgm:prSet presAssocID="{55F829D4-C6D7-42FF-A2A7-882153AC4429}" presName="parentLeftMargin" presStyleLbl="node1" presStyleIdx="0" presStyleCnt="3"/>
      <dgm:spPr/>
      <dgm:t>
        <a:bodyPr/>
        <a:lstStyle/>
        <a:p>
          <a:endParaRPr lang="en-US"/>
        </a:p>
      </dgm:t>
    </dgm:pt>
    <dgm:pt modelId="{71BCD265-A422-4FBC-8E41-A2BDCBD4360E}" type="pres">
      <dgm:prSet presAssocID="{55F829D4-C6D7-42FF-A2A7-882153AC4429}" presName="parentText" presStyleLbl="node1" presStyleIdx="1" presStyleCnt="3">
        <dgm:presLayoutVars>
          <dgm:chMax val="0"/>
          <dgm:bulletEnabled val="1"/>
        </dgm:presLayoutVars>
      </dgm:prSet>
      <dgm:spPr/>
      <dgm:t>
        <a:bodyPr/>
        <a:lstStyle/>
        <a:p>
          <a:endParaRPr lang="en-US"/>
        </a:p>
      </dgm:t>
    </dgm:pt>
    <dgm:pt modelId="{F61A507D-FF50-4310-890A-F94B40375A1F}" type="pres">
      <dgm:prSet presAssocID="{55F829D4-C6D7-42FF-A2A7-882153AC4429}" presName="negativeSpace" presStyleCnt="0"/>
      <dgm:spPr/>
    </dgm:pt>
    <dgm:pt modelId="{9517D8DF-3404-47D9-BAD4-470979392F06}" type="pres">
      <dgm:prSet presAssocID="{55F829D4-C6D7-42FF-A2A7-882153AC4429}" presName="childText" presStyleLbl="conFgAcc1" presStyleIdx="1" presStyleCnt="3">
        <dgm:presLayoutVars>
          <dgm:bulletEnabled val="1"/>
        </dgm:presLayoutVars>
      </dgm:prSet>
      <dgm:spPr/>
      <dgm:t>
        <a:bodyPr/>
        <a:lstStyle/>
        <a:p>
          <a:endParaRPr lang="en-US"/>
        </a:p>
      </dgm:t>
    </dgm:pt>
    <dgm:pt modelId="{D529F724-A92E-4399-BC15-093707D3713E}" type="pres">
      <dgm:prSet presAssocID="{26CCDCA5-F03B-4F16-BD8C-C33EADE02359}" presName="spaceBetweenRectangles" presStyleCnt="0"/>
      <dgm:spPr/>
    </dgm:pt>
    <dgm:pt modelId="{F32CABA5-29CF-4BAF-891C-54825F9A25E4}" type="pres">
      <dgm:prSet presAssocID="{2CC5E04A-E494-4C8A-8064-0320D3BA3530}" presName="parentLin" presStyleCnt="0"/>
      <dgm:spPr/>
    </dgm:pt>
    <dgm:pt modelId="{5A42861F-B13D-4607-8416-5CE6D544A4B3}" type="pres">
      <dgm:prSet presAssocID="{2CC5E04A-E494-4C8A-8064-0320D3BA3530}" presName="parentLeftMargin" presStyleLbl="node1" presStyleIdx="1" presStyleCnt="3"/>
      <dgm:spPr/>
      <dgm:t>
        <a:bodyPr/>
        <a:lstStyle/>
        <a:p>
          <a:endParaRPr lang="en-US"/>
        </a:p>
      </dgm:t>
    </dgm:pt>
    <dgm:pt modelId="{03A48A6F-6BC7-4CA7-8896-F0FBF0E5BEF8}" type="pres">
      <dgm:prSet presAssocID="{2CC5E04A-E494-4C8A-8064-0320D3BA3530}" presName="parentText" presStyleLbl="node1" presStyleIdx="2" presStyleCnt="3" custLinFactNeighborY="-2107">
        <dgm:presLayoutVars>
          <dgm:chMax val="0"/>
          <dgm:bulletEnabled val="1"/>
        </dgm:presLayoutVars>
      </dgm:prSet>
      <dgm:spPr/>
      <dgm:t>
        <a:bodyPr/>
        <a:lstStyle/>
        <a:p>
          <a:endParaRPr lang="en-US"/>
        </a:p>
      </dgm:t>
    </dgm:pt>
    <dgm:pt modelId="{D39B7894-84A7-496E-9A2E-538DD3973F65}" type="pres">
      <dgm:prSet presAssocID="{2CC5E04A-E494-4C8A-8064-0320D3BA3530}" presName="negativeSpace" presStyleCnt="0"/>
      <dgm:spPr/>
    </dgm:pt>
    <dgm:pt modelId="{40D188DA-7DDC-43B5-ACE7-B80087D07D6D}" type="pres">
      <dgm:prSet presAssocID="{2CC5E04A-E494-4C8A-8064-0320D3BA3530}" presName="childText" presStyleLbl="conFgAcc1" presStyleIdx="2" presStyleCnt="3">
        <dgm:presLayoutVars>
          <dgm:bulletEnabled val="1"/>
        </dgm:presLayoutVars>
      </dgm:prSet>
      <dgm:spPr/>
      <dgm:t>
        <a:bodyPr/>
        <a:lstStyle/>
        <a:p>
          <a:endParaRPr lang="en-US"/>
        </a:p>
      </dgm:t>
    </dgm:pt>
  </dgm:ptLst>
  <dgm:cxnLst>
    <dgm:cxn modelId="{9F122A41-E094-4424-B9CB-D3BA8E598F91}" type="presOf" srcId="{7E15C057-2B1D-455F-B9FC-FBA6D97D5326}" destId="{FE4BCF23-7DD5-4948-BD9C-A75D7986B6DF}" srcOrd="0" destOrd="1" presId="urn:microsoft.com/office/officeart/2005/8/layout/list1"/>
    <dgm:cxn modelId="{7CA6C9FA-9632-41E8-B484-39415755AAAA}" type="presOf" srcId="{A876C196-9DD1-4FF6-B055-E520FF491B02}" destId="{9517D8DF-3404-47D9-BAD4-470979392F06}" srcOrd="0" destOrd="1" presId="urn:microsoft.com/office/officeart/2005/8/layout/list1"/>
    <dgm:cxn modelId="{E75C6254-127F-448D-8F8B-557CECFB64B1}" srcId="{55F829D4-C6D7-42FF-A2A7-882153AC4429}" destId="{3871C83D-A1F3-46FD-91B5-05FC23F099AA}" srcOrd="0" destOrd="0" parTransId="{58F97100-F9B5-4F9F-9686-7C9C75FA236F}" sibTransId="{4B420E40-0751-4B9C-9BB5-17CF49D0DE82}"/>
    <dgm:cxn modelId="{8BE666B0-5C8F-4980-82F9-CCC58F75AF37}" type="presOf" srcId="{43BBA52B-D229-4E3C-849E-D93F9E550717}" destId="{FE4BCF23-7DD5-4948-BD9C-A75D7986B6DF}" srcOrd="0" destOrd="4" presId="urn:microsoft.com/office/officeart/2005/8/layout/list1"/>
    <dgm:cxn modelId="{E784C88E-879F-45BE-A36B-9DAA03127A67}" srcId="{76281C0E-9F4F-4169-9627-7631EC4EFC76}" destId="{2E7E7F77-7932-4C7B-9D09-849589FA97DE}" srcOrd="2" destOrd="0" parTransId="{F3D75632-16C8-4DF1-B1BB-8680C1AFF9FB}" sibTransId="{7EC52048-8704-4410-B4A2-142F93C833EE}"/>
    <dgm:cxn modelId="{5671C7AF-1CD5-4999-8245-B7359116C633}" srcId="{55F829D4-C6D7-42FF-A2A7-882153AC4429}" destId="{A876C196-9DD1-4FF6-B055-E520FF491B02}" srcOrd="1" destOrd="0" parTransId="{29DB5ECA-96F5-4BAC-AF36-7D20EE72A539}" sibTransId="{0754B7CB-8099-47CC-9171-2D5C1A7E6F18}"/>
    <dgm:cxn modelId="{C4C1B25F-7E79-4EEF-B2E4-984DF8DED9D4}" type="presOf" srcId="{1AB5F060-59DA-4B01-B97C-0C9B78210A1F}" destId="{40D188DA-7DDC-43B5-ACE7-B80087D07D6D}" srcOrd="0" destOrd="0" presId="urn:microsoft.com/office/officeart/2005/8/layout/list1"/>
    <dgm:cxn modelId="{6C4BEC95-19D0-443A-8E2B-74CFC0354755}" srcId="{76281C0E-9F4F-4169-9627-7631EC4EFC76}" destId="{43BBA52B-D229-4E3C-849E-D93F9E550717}" srcOrd="4" destOrd="0" parTransId="{E99E493E-B2C8-4A2F-B652-54857943C499}" sibTransId="{FF8B10C6-BB92-4BBB-A0EB-0E64BEBCFD33}"/>
    <dgm:cxn modelId="{4C59168B-77BA-4FE5-B6FC-304421198257}" type="presOf" srcId="{62E73450-33AB-44EC-AED0-4AD083FD1E63}" destId="{8235FD5A-82EC-4959-9A5F-4FEC8F8AA3CC}" srcOrd="0" destOrd="0" presId="urn:microsoft.com/office/officeart/2005/8/layout/list1"/>
    <dgm:cxn modelId="{718DDA7C-5F30-4FEA-BF28-7A0FC72802B7}" type="presOf" srcId="{55F829D4-C6D7-42FF-A2A7-882153AC4429}" destId="{71BCD265-A422-4FBC-8E41-A2BDCBD4360E}" srcOrd="1" destOrd="0" presId="urn:microsoft.com/office/officeart/2005/8/layout/list1"/>
    <dgm:cxn modelId="{56212E39-2C7D-4350-B218-B68488473864}" type="presOf" srcId="{2CC5E04A-E494-4C8A-8064-0320D3BA3530}" destId="{03A48A6F-6BC7-4CA7-8896-F0FBF0E5BEF8}" srcOrd="1" destOrd="0" presId="urn:microsoft.com/office/officeart/2005/8/layout/list1"/>
    <dgm:cxn modelId="{3B376E53-B387-4C8F-AE3B-D832E38C2838}" type="presOf" srcId="{3871C83D-A1F3-46FD-91B5-05FC23F099AA}" destId="{9517D8DF-3404-47D9-BAD4-470979392F06}" srcOrd="0" destOrd="0" presId="urn:microsoft.com/office/officeart/2005/8/layout/list1"/>
    <dgm:cxn modelId="{FB93EDF8-5FEA-4CCC-B93D-7C81B8B511D4}" type="presOf" srcId="{B8C3CCB4-00B8-4D57-A0EA-0C939072B985}" destId="{FE4BCF23-7DD5-4948-BD9C-A75D7986B6DF}" srcOrd="0" destOrd="3" presId="urn:microsoft.com/office/officeart/2005/8/layout/list1"/>
    <dgm:cxn modelId="{979DA691-003A-4F24-B9DF-444B4A1E4753}" srcId="{76281C0E-9F4F-4169-9627-7631EC4EFC76}" destId="{B8C3CCB4-00B8-4D57-A0EA-0C939072B985}" srcOrd="3" destOrd="0" parTransId="{6BB4832D-3B73-48EB-8AE0-134E4CBB679A}" sibTransId="{0E39CEBD-5E53-4B55-9648-FDE10EAF2195}"/>
    <dgm:cxn modelId="{F7CBBC1D-436B-4CB1-985B-4D0F45753B81}" srcId="{62E73450-33AB-44EC-AED0-4AD083FD1E63}" destId="{2CC5E04A-E494-4C8A-8064-0320D3BA3530}" srcOrd="2" destOrd="0" parTransId="{40EDAF77-2358-4E07-B111-2C28A4F5E6EF}" sibTransId="{7A5225BD-2070-4753-BF47-947A19E09285}"/>
    <dgm:cxn modelId="{30F4A790-7EBD-41ED-BA02-D976AD814249}" type="presOf" srcId="{55F829D4-C6D7-42FF-A2A7-882153AC4429}" destId="{ED612884-FBAF-46BD-BBF8-E1DBB7D1219D}" srcOrd="0" destOrd="0" presId="urn:microsoft.com/office/officeart/2005/8/layout/list1"/>
    <dgm:cxn modelId="{9A0E726C-62BF-4B09-9C14-96ADB08893D3}" srcId="{76281C0E-9F4F-4169-9627-7631EC4EFC76}" destId="{D63BD987-272D-4347-9DC0-EE03C6CA5560}" srcOrd="0" destOrd="0" parTransId="{EAE27895-D5B4-443B-8501-4D33CEEFBCA9}" sibTransId="{E5672155-3412-41B4-9334-2C5551E58B67}"/>
    <dgm:cxn modelId="{017A6F7B-D32D-4D76-BB4C-96CECC8CBD8D}" srcId="{62E73450-33AB-44EC-AED0-4AD083FD1E63}" destId="{55F829D4-C6D7-42FF-A2A7-882153AC4429}" srcOrd="1" destOrd="0" parTransId="{131B16DB-B210-4CB6-9340-A97975F80463}" sibTransId="{26CCDCA5-F03B-4F16-BD8C-C33EADE02359}"/>
    <dgm:cxn modelId="{7C396005-0AEE-4779-A1BF-9CC2E4ADF260}" type="presOf" srcId="{D63BD987-272D-4347-9DC0-EE03C6CA5560}" destId="{FE4BCF23-7DD5-4948-BD9C-A75D7986B6DF}" srcOrd="0" destOrd="0" presId="urn:microsoft.com/office/officeart/2005/8/layout/list1"/>
    <dgm:cxn modelId="{590703D7-58CB-4A3D-AC93-ED8157B28BC9}" type="presOf" srcId="{2E7E7F77-7932-4C7B-9D09-849589FA97DE}" destId="{FE4BCF23-7DD5-4948-BD9C-A75D7986B6DF}" srcOrd="0" destOrd="2" presId="urn:microsoft.com/office/officeart/2005/8/layout/list1"/>
    <dgm:cxn modelId="{CF2E2427-F200-4A3A-AEAD-36902B6950B0}" srcId="{2CC5E04A-E494-4C8A-8064-0320D3BA3530}" destId="{1AB5F060-59DA-4B01-B97C-0C9B78210A1F}" srcOrd="0" destOrd="0" parTransId="{62F5DD69-E4D9-4651-AB31-2BCB357F6F88}" sibTransId="{70053D70-96BA-4C3F-803C-413B7B630458}"/>
    <dgm:cxn modelId="{62BD069C-5520-423E-B10B-9E56517E8100}" type="presOf" srcId="{2CC5E04A-E494-4C8A-8064-0320D3BA3530}" destId="{5A42861F-B13D-4607-8416-5CE6D544A4B3}" srcOrd="0" destOrd="0" presId="urn:microsoft.com/office/officeart/2005/8/layout/list1"/>
    <dgm:cxn modelId="{3DBBD140-D420-4821-9EBB-5DAC3D59D51A}" srcId="{62E73450-33AB-44EC-AED0-4AD083FD1E63}" destId="{76281C0E-9F4F-4169-9627-7631EC4EFC76}" srcOrd="0" destOrd="0" parTransId="{9E58DDAB-23D9-46B6-9776-A4DD9CB1B15A}" sibTransId="{449B45B6-4994-4C98-82D8-73534F636513}"/>
    <dgm:cxn modelId="{3EC04CA9-CBB8-4A0B-BAF7-A62763A2DB10}" type="presOf" srcId="{76281C0E-9F4F-4169-9627-7631EC4EFC76}" destId="{D6C5BE9E-CC1D-4136-AC9A-4871D356D6A0}" srcOrd="1" destOrd="0" presId="urn:microsoft.com/office/officeart/2005/8/layout/list1"/>
    <dgm:cxn modelId="{9FF848BF-5490-46EA-A42E-2C88622F2653}" type="presOf" srcId="{76281C0E-9F4F-4169-9627-7631EC4EFC76}" destId="{BDFA5FB4-7FB5-4B21-960A-3AAE59675C11}" srcOrd="0" destOrd="0" presId="urn:microsoft.com/office/officeart/2005/8/layout/list1"/>
    <dgm:cxn modelId="{62E6DF2F-D075-4270-BB56-0A19CE9E4468}" srcId="{76281C0E-9F4F-4169-9627-7631EC4EFC76}" destId="{7E15C057-2B1D-455F-B9FC-FBA6D97D5326}" srcOrd="1" destOrd="0" parTransId="{F064D280-BE14-4240-80A9-A2E0AE6EEED5}" sibTransId="{5FC499B0-725A-47B7-ACF7-E8E4CF433DFC}"/>
    <dgm:cxn modelId="{1D189169-14FD-4D5B-B16A-4E7ED09696A9}" type="presParOf" srcId="{8235FD5A-82EC-4959-9A5F-4FEC8F8AA3CC}" destId="{9CD5F5DE-A35B-43F3-820C-21B0DC736811}" srcOrd="0" destOrd="0" presId="urn:microsoft.com/office/officeart/2005/8/layout/list1"/>
    <dgm:cxn modelId="{230A1CA9-FCA8-422A-A774-E4FC91A704BB}" type="presParOf" srcId="{9CD5F5DE-A35B-43F3-820C-21B0DC736811}" destId="{BDFA5FB4-7FB5-4B21-960A-3AAE59675C11}" srcOrd="0" destOrd="0" presId="urn:microsoft.com/office/officeart/2005/8/layout/list1"/>
    <dgm:cxn modelId="{1D14E7D3-B4FB-4DBD-A95C-252798D7ED06}" type="presParOf" srcId="{9CD5F5DE-A35B-43F3-820C-21B0DC736811}" destId="{D6C5BE9E-CC1D-4136-AC9A-4871D356D6A0}" srcOrd="1" destOrd="0" presId="urn:microsoft.com/office/officeart/2005/8/layout/list1"/>
    <dgm:cxn modelId="{551BB5DF-C462-43FC-969C-CC8A1A8983C7}" type="presParOf" srcId="{8235FD5A-82EC-4959-9A5F-4FEC8F8AA3CC}" destId="{7E2231F0-D98B-410A-939F-FFD4218649EF}" srcOrd="1" destOrd="0" presId="urn:microsoft.com/office/officeart/2005/8/layout/list1"/>
    <dgm:cxn modelId="{959F201A-48E0-4436-83DA-6BDF596682AF}" type="presParOf" srcId="{8235FD5A-82EC-4959-9A5F-4FEC8F8AA3CC}" destId="{FE4BCF23-7DD5-4948-BD9C-A75D7986B6DF}" srcOrd="2" destOrd="0" presId="urn:microsoft.com/office/officeart/2005/8/layout/list1"/>
    <dgm:cxn modelId="{EB7B66CF-E930-4EEC-B6A0-D4E23262E499}" type="presParOf" srcId="{8235FD5A-82EC-4959-9A5F-4FEC8F8AA3CC}" destId="{F42DC442-78A3-415E-AE25-0808131B09B7}" srcOrd="3" destOrd="0" presId="urn:microsoft.com/office/officeart/2005/8/layout/list1"/>
    <dgm:cxn modelId="{B0ABA84A-C730-4E37-9158-99387C0D16A7}" type="presParOf" srcId="{8235FD5A-82EC-4959-9A5F-4FEC8F8AA3CC}" destId="{E25B812B-B1BE-4F16-B728-CF85C70D9760}" srcOrd="4" destOrd="0" presId="urn:microsoft.com/office/officeart/2005/8/layout/list1"/>
    <dgm:cxn modelId="{AD8FF097-646E-4DC2-A05C-85B38A4C0F5A}" type="presParOf" srcId="{E25B812B-B1BE-4F16-B728-CF85C70D9760}" destId="{ED612884-FBAF-46BD-BBF8-E1DBB7D1219D}" srcOrd="0" destOrd="0" presId="urn:microsoft.com/office/officeart/2005/8/layout/list1"/>
    <dgm:cxn modelId="{76257139-A815-4C19-8102-FBD1FCE0A8B4}" type="presParOf" srcId="{E25B812B-B1BE-4F16-B728-CF85C70D9760}" destId="{71BCD265-A422-4FBC-8E41-A2BDCBD4360E}" srcOrd="1" destOrd="0" presId="urn:microsoft.com/office/officeart/2005/8/layout/list1"/>
    <dgm:cxn modelId="{756961A2-8CAF-4BDB-9728-F95B9269A220}" type="presParOf" srcId="{8235FD5A-82EC-4959-9A5F-4FEC8F8AA3CC}" destId="{F61A507D-FF50-4310-890A-F94B40375A1F}" srcOrd="5" destOrd="0" presId="urn:microsoft.com/office/officeart/2005/8/layout/list1"/>
    <dgm:cxn modelId="{D825C96A-26E5-44F9-87B0-A0ED3ABAB8FC}" type="presParOf" srcId="{8235FD5A-82EC-4959-9A5F-4FEC8F8AA3CC}" destId="{9517D8DF-3404-47D9-BAD4-470979392F06}" srcOrd="6" destOrd="0" presId="urn:microsoft.com/office/officeart/2005/8/layout/list1"/>
    <dgm:cxn modelId="{C6B3A4E7-DC88-401F-BA2D-78A994A964C3}" type="presParOf" srcId="{8235FD5A-82EC-4959-9A5F-4FEC8F8AA3CC}" destId="{D529F724-A92E-4399-BC15-093707D3713E}" srcOrd="7" destOrd="0" presId="urn:microsoft.com/office/officeart/2005/8/layout/list1"/>
    <dgm:cxn modelId="{47027ED6-9672-40AD-A9F3-30F9E1A4C561}" type="presParOf" srcId="{8235FD5A-82EC-4959-9A5F-4FEC8F8AA3CC}" destId="{F32CABA5-29CF-4BAF-891C-54825F9A25E4}" srcOrd="8" destOrd="0" presId="urn:microsoft.com/office/officeart/2005/8/layout/list1"/>
    <dgm:cxn modelId="{A2B38E11-2AF1-4877-A101-96FA7F92F091}" type="presParOf" srcId="{F32CABA5-29CF-4BAF-891C-54825F9A25E4}" destId="{5A42861F-B13D-4607-8416-5CE6D544A4B3}" srcOrd="0" destOrd="0" presId="urn:microsoft.com/office/officeart/2005/8/layout/list1"/>
    <dgm:cxn modelId="{1D94A7FF-4BC2-40A0-97A3-B2BF825BC075}" type="presParOf" srcId="{F32CABA5-29CF-4BAF-891C-54825F9A25E4}" destId="{03A48A6F-6BC7-4CA7-8896-F0FBF0E5BEF8}" srcOrd="1" destOrd="0" presId="urn:microsoft.com/office/officeart/2005/8/layout/list1"/>
    <dgm:cxn modelId="{B38EC778-BD58-42DA-A548-DC1944FD1C44}" type="presParOf" srcId="{8235FD5A-82EC-4959-9A5F-4FEC8F8AA3CC}" destId="{D39B7894-84A7-496E-9A2E-538DD3973F65}" srcOrd="9" destOrd="0" presId="urn:microsoft.com/office/officeart/2005/8/layout/list1"/>
    <dgm:cxn modelId="{90309B77-BA21-4E3E-9B64-127995003244}" type="presParOf" srcId="{8235FD5A-82EC-4959-9A5F-4FEC8F8AA3CC}" destId="{40D188DA-7DDC-43B5-ACE7-B80087D07D6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FA362-97F6-4692-99D6-9878B6000A93}">
      <dsp:nvSpPr>
        <dsp:cNvPr id="0" name=""/>
        <dsp:cNvSpPr/>
      </dsp:nvSpPr>
      <dsp:spPr>
        <a:xfrm>
          <a:off x="328706" y="0"/>
          <a:ext cx="3725343" cy="25595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0B781-55C1-4346-A4A8-6BB471FEE75F}">
      <dsp:nvSpPr>
        <dsp:cNvPr id="0" name=""/>
        <dsp:cNvSpPr/>
      </dsp:nvSpPr>
      <dsp:spPr>
        <a:xfrm>
          <a:off x="1786" y="767868"/>
          <a:ext cx="947492" cy="10238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b="0" kern="1200" dirty="0">
              <a:solidFill>
                <a:schemeClr val="tx1"/>
              </a:solidFill>
            </a:rPr>
            <a:t>Request Launch data from SpaceX API</a:t>
          </a:r>
        </a:p>
      </dsp:txBody>
      <dsp:txXfrm>
        <a:off x="48039" y="814121"/>
        <a:ext cx="854986" cy="931318"/>
      </dsp:txXfrm>
    </dsp:sp>
    <dsp:sp modelId="{62060C5C-E2C5-4BB1-8EA0-5B9A59ECC605}">
      <dsp:nvSpPr>
        <dsp:cNvPr id="0" name=""/>
        <dsp:cNvSpPr/>
      </dsp:nvSpPr>
      <dsp:spPr>
        <a:xfrm>
          <a:off x="1087096" y="767868"/>
          <a:ext cx="947492" cy="10238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b="0" kern="1200" dirty="0">
              <a:solidFill>
                <a:schemeClr val="tx1"/>
              </a:solidFill>
            </a:rPr>
            <a:t>Convert content to .Json</a:t>
          </a:r>
        </a:p>
      </dsp:txBody>
      <dsp:txXfrm>
        <a:off x="1133349" y="814121"/>
        <a:ext cx="854986" cy="931318"/>
      </dsp:txXfrm>
    </dsp:sp>
    <dsp:sp modelId="{4FC2CEB9-D605-430F-8A49-0E83BC95B2ED}">
      <dsp:nvSpPr>
        <dsp:cNvPr id="0" name=""/>
        <dsp:cNvSpPr/>
      </dsp:nvSpPr>
      <dsp:spPr>
        <a:xfrm>
          <a:off x="2172407" y="767868"/>
          <a:ext cx="947492" cy="10238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b="0" kern="1200" dirty="0">
              <a:solidFill>
                <a:schemeClr val="tx1"/>
              </a:solidFill>
            </a:rPr>
            <a:t>Normalise data and create panda dataframe</a:t>
          </a:r>
        </a:p>
      </dsp:txBody>
      <dsp:txXfrm>
        <a:off x="2218660" y="814121"/>
        <a:ext cx="854986" cy="931318"/>
      </dsp:txXfrm>
    </dsp:sp>
    <dsp:sp modelId="{AB0DA7D2-3199-4CED-907D-217813253351}">
      <dsp:nvSpPr>
        <dsp:cNvPr id="0" name=""/>
        <dsp:cNvSpPr/>
      </dsp:nvSpPr>
      <dsp:spPr>
        <a:xfrm>
          <a:off x="3257717" y="767868"/>
          <a:ext cx="1123252" cy="10238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a:solidFill>
                <a:schemeClr val="tx1"/>
              </a:solidFill>
            </a:rPr>
            <a:t>Use API again to obtain information that is not identification  numbers.</a:t>
          </a:r>
        </a:p>
      </dsp:txBody>
      <dsp:txXfrm>
        <a:off x="3307696" y="817847"/>
        <a:ext cx="1023294" cy="923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705D5-963A-4188-BB24-D5A606F52BB4}">
      <dsp:nvSpPr>
        <dsp:cNvPr id="0" name=""/>
        <dsp:cNvSpPr/>
      </dsp:nvSpPr>
      <dsp:spPr>
        <a:xfrm>
          <a:off x="660592" y="0"/>
          <a:ext cx="3743359" cy="172025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D692E-C82C-4C4C-A8A6-BEBDDB2221CD}">
      <dsp:nvSpPr>
        <dsp:cNvPr id="0" name=""/>
        <dsp:cNvSpPr/>
      </dsp:nvSpPr>
      <dsp:spPr>
        <a:xfrm>
          <a:off x="2204" y="516076"/>
          <a:ext cx="1060131" cy="6881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kern="1200" dirty="0">
              <a:solidFill>
                <a:schemeClr val="tx1"/>
              </a:solidFill>
            </a:rPr>
            <a:t>Extract HTML tables from Wikipedia</a:t>
          </a:r>
        </a:p>
      </dsp:txBody>
      <dsp:txXfrm>
        <a:off x="35794" y="549666"/>
        <a:ext cx="992951" cy="620922"/>
      </dsp:txXfrm>
    </dsp:sp>
    <dsp:sp modelId="{A0A2A475-CC35-4BC2-9BD1-0D890841FA8C}">
      <dsp:nvSpPr>
        <dsp:cNvPr id="0" name=""/>
        <dsp:cNvSpPr/>
      </dsp:nvSpPr>
      <dsp:spPr>
        <a:xfrm>
          <a:off x="1115341" y="516076"/>
          <a:ext cx="1060131" cy="6881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kern="1200" dirty="0">
              <a:solidFill>
                <a:schemeClr val="tx1"/>
              </a:solidFill>
            </a:rPr>
            <a:t>Create BeautifulSoup object from response</a:t>
          </a:r>
        </a:p>
      </dsp:txBody>
      <dsp:txXfrm>
        <a:off x="1148931" y="549666"/>
        <a:ext cx="992951" cy="620922"/>
      </dsp:txXfrm>
    </dsp:sp>
    <dsp:sp modelId="{7AB59EB6-25E5-4ED0-9752-8150CF82C9A4}">
      <dsp:nvSpPr>
        <dsp:cNvPr id="0" name=""/>
        <dsp:cNvSpPr/>
      </dsp:nvSpPr>
      <dsp:spPr>
        <a:xfrm>
          <a:off x="2228479" y="516076"/>
          <a:ext cx="1060131" cy="6881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kern="1200" dirty="0">
              <a:solidFill>
                <a:schemeClr val="tx1"/>
              </a:solidFill>
            </a:rPr>
            <a:t>Extract column/variable names from HTML table</a:t>
          </a:r>
        </a:p>
      </dsp:txBody>
      <dsp:txXfrm>
        <a:off x="2262069" y="549666"/>
        <a:ext cx="992951" cy="620922"/>
      </dsp:txXfrm>
    </dsp:sp>
    <dsp:sp modelId="{1D07A62C-6F63-45E3-855D-F81C65B9297A}">
      <dsp:nvSpPr>
        <dsp:cNvPr id="0" name=""/>
        <dsp:cNvSpPr/>
      </dsp:nvSpPr>
      <dsp:spPr>
        <a:xfrm>
          <a:off x="3341616" y="516076"/>
          <a:ext cx="1060131" cy="6881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kern="1200" dirty="0">
              <a:solidFill>
                <a:schemeClr val="tx1"/>
              </a:solidFill>
            </a:rPr>
            <a:t>Create a dataframe from HTML tables</a:t>
          </a:r>
        </a:p>
      </dsp:txBody>
      <dsp:txXfrm>
        <a:off x="3375206" y="549666"/>
        <a:ext cx="992951" cy="6209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813B1-8655-426F-B94F-CFEC22F6CB18}">
      <dsp:nvSpPr>
        <dsp:cNvPr id="0" name=""/>
        <dsp:cNvSpPr/>
      </dsp:nvSpPr>
      <dsp:spPr>
        <a:xfrm>
          <a:off x="452137" y="820072"/>
          <a:ext cx="734853" cy="7348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7B62A0-A369-4A5D-9D2B-6F52B67F8A45}">
      <dsp:nvSpPr>
        <dsp:cNvPr id="0" name=""/>
        <dsp:cNvSpPr/>
      </dsp:nvSpPr>
      <dsp:spPr>
        <a:xfrm>
          <a:off x="3060" y="1800040"/>
          <a:ext cx="1633007" cy="65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pPr>
          <a:r>
            <a:rPr lang="en-GB" sz="1400" kern="1200" dirty="0">
              <a:solidFill>
                <a:schemeClr val="tx1"/>
              </a:solidFill>
            </a:rPr>
            <a:t>Use API to request and parse SpaceX launch data</a:t>
          </a:r>
        </a:p>
      </dsp:txBody>
      <dsp:txXfrm>
        <a:off x="3060" y="1800040"/>
        <a:ext cx="1633007" cy="653203"/>
      </dsp:txXfrm>
    </dsp:sp>
    <dsp:sp modelId="{513B39F5-8BC8-4BF0-8D74-A9BF4A1E7F6E}">
      <dsp:nvSpPr>
        <dsp:cNvPr id="0" name=""/>
        <dsp:cNvSpPr/>
      </dsp:nvSpPr>
      <dsp:spPr>
        <a:xfrm>
          <a:off x="2370922" y="820072"/>
          <a:ext cx="734853" cy="7348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851A21-B296-44C6-B66A-3F8D42DF6484}">
      <dsp:nvSpPr>
        <dsp:cNvPr id="0" name=""/>
        <dsp:cNvSpPr/>
      </dsp:nvSpPr>
      <dsp:spPr>
        <a:xfrm>
          <a:off x="1921844" y="1800040"/>
          <a:ext cx="1633007" cy="65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pPr>
          <a:r>
            <a:rPr lang="en-GB" sz="1400" kern="1200" dirty="0">
              <a:solidFill>
                <a:schemeClr val="tx1"/>
              </a:solidFill>
            </a:rPr>
            <a:t>Use json_normalise method to convert into a dataframe</a:t>
          </a:r>
        </a:p>
      </dsp:txBody>
      <dsp:txXfrm>
        <a:off x="1921844" y="1800040"/>
        <a:ext cx="1633007" cy="653203"/>
      </dsp:txXfrm>
    </dsp:sp>
    <dsp:sp modelId="{5CB30566-F1C3-4FF4-BE6A-F2AEC4DA5E0B}">
      <dsp:nvSpPr>
        <dsp:cNvPr id="0" name=""/>
        <dsp:cNvSpPr/>
      </dsp:nvSpPr>
      <dsp:spPr>
        <a:xfrm>
          <a:off x="4289706" y="820072"/>
          <a:ext cx="734853" cy="7348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E15D62-46C9-4707-B824-0E47442FD183}">
      <dsp:nvSpPr>
        <dsp:cNvPr id="0" name=""/>
        <dsp:cNvSpPr/>
      </dsp:nvSpPr>
      <dsp:spPr>
        <a:xfrm>
          <a:off x="3840629" y="1800040"/>
          <a:ext cx="1633007" cy="65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pPr>
          <a:r>
            <a:rPr lang="en-GB" sz="1400" kern="1200">
              <a:solidFill>
                <a:schemeClr val="tx1"/>
              </a:solidFill>
            </a:rPr>
            <a:t>Clean data using customised functions </a:t>
          </a:r>
        </a:p>
      </dsp:txBody>
      <dsp:txXfrm>
        <a:off x="3840629" y="1800040"/>
        <a:ext cx="1633007" cy="653203"/>
      </dsp:txXfrm>
    </dsp:sp>
    <dsp:sp modelId="{A9356AE9-F231-480C-AF7E-54E6D327A017}">
      <dsp:nvSpPr>
        <dsp:cNvPr id="0" name=""/>
        <dsp:cNvSpPr/>
      </dsp:nvSpPr>
      <dsp:spPr>
        <a:xfrm>
          <a:off x="6208490" y="820072"/>
          <a:ext cx="734853" cy="7348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89B251-D4B2-415D-8256-DD0039A48DBF}">
      <dsp:nvSpPr>
        <dsp:cNvPr id="0" name=""/>
        <dsp:cNvSpPr/>
      </dsp:nvSpPr>
      <dsp:spPr>
        <a:xfrm>
          <a:off x="5759413" y="1800040"/>
          <a:ext cx="1633007" cy="65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pPr>
          <a:r>
            <a:rPr lang="en-GB" sz="1400" kern="1200">
              <a:solidFill>
                <a:schemeClr val="tx1"/>
              </a:solidFill>
            </a:rPr>
            <a:t>Combine columns to dictionary </a:t>
          </a:r>
        </a:p>
      </dsp:txBody>
      <dsp:txXfrm>
        <a:off x="5759413" y="1800040"/>
        <a:ext cx="1633007" cy="653203"/>
      </dsp:txXfrm>
    </dsp:sp>
    <dsp:sp modelId="{73311DD2-A4B8-475C-9EAA-171B6F04573B}">
      <dsp:nvSpPr>
        <dsp:cNvPr id="0" name=""/>
        <dsp:cNvSpPr/>
      </dsp:nvSpPr>
      <dsp:spPr>
        <a:xfrm>
          <a:off x="8127274" y="820072"/>
          <a:ext cx="734853" cy="7348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5B7E61-A080-4317-92AB-BCACCAE64442}">
      <dsp:nvSpPr>
        <dsp:cNvPr id="0" name=""/>
        <dsp:cNvSpPr/>
      </dsp:nvSpPr>
      <dsp:spPr>
        <a:xfrm>
          <a:off x="7678197" y="1800040"/>
          <a:ext cx="1633007" cy="65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pPr>
          <a:r>
            <a:rPr lang="en-GB" sz="1400" kern="1200" dirty="0">
              <a:solidFill>
                <a:schemeClr val="tx1"/>
              </a:solidFill>
            </a:rPr>
            <a:t>Create a panda dataframe from the above dictionary</a:t>
          </a:r>
        </a:p>
      </dsp:txBody>
      <dsp:txXfrm>
        <a:off x="7678197" y="1800040"/>
        <a:ext cx="1633007" cy="6532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5A6AC-DCA9-44C5-9FA0-99EF2BBEEF70}">
      <dsp:nvSpPr>
        <dsp:cNvPr id="0" name=""/>
        <dsp:cNvSpPr/>
      </dsp:nvSpPr>
      <dsp:spPr>
        <a:xfrm>
          <a:off x="875460" y="1145600"/>
          <a:ext cx="699514" cy="71"/>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3F5701-6A6A-46DC-86FE-CB59BC5A0587}">
      <dsp:nvSpPr>
        <dsp:cNvPr id="0" name=""/>
        <dsp:cNvSpPr/>
      </dsp:nvSpPr>
      <dsp:spPr>
        <a:xfrm>
          <a:off x="1616945" y="1086877"/>
          <a:ext cx="80444" cy="151093"/>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F147B6-305D-498B-8CDC-170DB2169353}">
      <dsp:nvSpPr>
        <dsp:cNvPr id="0" name=""/>
        <dsp:cNvSpPr/>
      </dsp:nvSpPr>
      <dsp:spPr>
        <a:xfrm>
          <a:off x="451112" y="808727"/>
          <a:ext cx="673816" cy="67381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8" tIns="26148" rIns="26148" bIns="26148" numCol="1" spcCol="1270" anchor="ctr" anchorCtr="0">
          <a:noAutofit/>
        </a:bodyPr>
        <a:lstStyle/>
        <a:p>
          <a:pPr lvl="0" algn="ctr" defTabSz="1377950">
            <a:lnSpc>
              <a:spcPct val="90000"/>
            </a:lnSpc>
            <a:spcBef>
              <a:spcPct val="0"/>
            </a:spcBef>
            <a:spcAft>
              <a:spcPct val="35000"/>
            </a:spcAft>
          </a:pPr>
          <a:r>
            <a:rPr lang="en-GB" sz="3100" kern="1200"/>
            <a:t>1</a:t>
          </a:r>
        </a:p>
      </dsp:txBody>
      <dsp:txXfrm>
        <a:off x="549790" y="907405"/>
        <a:ext cx="476460" cy="476460"/>
      </dsp:txXfrm>
    </dsp:sp>
    <dsp:sp modelId="{E731D416-C7A4-4A11-8EDD-4BC491161EB2}">
      <dsp:nvSpPr>
        <dsp:cNvPr id="0" name=""/>
        <dsp:cNvSpPr/>
      </dsp:nvSpPr>
      <dsp:spPr>
        <a:xfrm>
          <a:off x="1067" y="1648143"/>
          <a:ext cx="157390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152" tIns="165100" rIns="124152" bIns="165100" numCol="1" spcCol="1270" anchor="t" anchorCtr="0">
          <a:noAutofit/>
        </a:bodyPr>
        <a:lstStyle/>
        <a:p>
          <a:pPr lvl="0" algn="l" defTabSz="488950">
            <a:lnSpc>
              <a:spcPct val="90000"/>
            </a:lnSpc>
            <a:spcBef>
              <a:spcPct val="0"/>
            </a:spcBef>
            <a:spcAft>
              <a:spcPct val="35000"/>
            </a:spcAft>
          </a:pPr>
          <a:r>
            <a:rPr lang="en-GB" sz="1100" kern="1200" dirty="0">
              <a:solidFill>
                <a:schemeClr val="tx1"/>
              </a:solidFill>
            </a:rPr>
            <a:t>Use HTTP GET method to request HTML response</a:t>
          </a:r>
        </a:p>
      </dsp:txBody>
      <dsp:txXfrm>
        <a:off x="1067" y="1962924"/>
        <a:ext cx="1573906" cy="1650819"/>
      </dsp:txXfrm>
    </dsp:sp>
    <dsp:sp modelId="{51EC7ED8-1FD7-4A9F-82AF-DA5AE105523A}">
      <dsp:nvSpPr>
        <dsp:cNvPr id="0" name=""/>
        <dsp:cNvSpPr/>
      </dsp:nvSpPr>
      <dsp:spPr>
        <a:xfrm>
          <a:off x="1749852" y="1145599"/>
          <a:ext cx="1573906" cy="71"/>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BE131B-E435-4C93-B5AB-237F5178450E}">
      <dsp:nvSpPr>
        <dsp:cNvPr id="0" name=""/>
        <dsp:cNvSpPr/>
      </dsp:nvSpPr>
      <dsp:spPr>
        <a:xfrm>
          <a:off x="3365730" y="1086876"/>
          <a:ext cx="80444" cy="151094"/>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8CB58A-2EC9-4759-99CA-FEA2F88A8926}">
      <dsp:nvSpPr>
        <dsp:cNvPr id="0" name=""/>
        <dsp:cNvSpPr/>
      </dsp:nvSpPr>
      <dsp:spPr>
        <a:xfrm>
          <a:off x="2199897" y="808727"/>
          <a:ext cx="673816" cy="67381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8" tIns="26148" rIns="26148" bIns="26148" numCol="1" spcCol="1270" anchor="ctr" anchorCtr="0">
          <a:noAutofit/>
        </a:bodyPr>
        <a:lstStyle/>
        <a:p>
          <a:pPr lvl="0" algn="ctr" defTabSz="1377950">
            <a:lnSpc>
              <a:spcPct val="90000"/>
            </a:lnSpc>
            <a:spcBef>
              <a:spcPct val="0"/>
            </a:spcBef>
            <a:spcAft>
              <a:spcPct val="35000"/>
            </a:spcAft>
          </a:pPr>
          <a:r>
            <a:rPr lang="en-GB" sz="3100" kern="1200"/>
            <a:t>2</a:t>
          </a:r>
        </a:p>
      </dsp:txBody>
      <dsp:txXfrm>
        <a:off x="2298575" y="907405"/>
        <a:ext cx="476460" cy="476460"/>
      </dsp:txXfrm>
    </dsp:sp>
    <dsp:sp modelId="{56F8326E-8396-4814-A117-369DCD78274F}">
      <dsp:nvSpPr>
        <dsp:cNvPr id="0" name=""/>
        <dsp:cNvSpPr/>
      </dsp:nvSpPr>
      <dsp:spPr>
        <a:xfrm>
          <a:off x="1749852" y="1648143"/>
          <a:ext cx="157390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152" tIns="165100" rIns="124152" bIns="165100" numCol="1" spcCol="1270" anchor="t" anchorCtr="0">
          <a:noAutofit/>
        </a:bodyPr>
        <a:lstStyle/>
        <a:p>
          <a:pPr lvl="0" algn="l" defTabSz="488950">
            <a:lnSpc>
              <a:spcPct val="90000"/>
            </a:lnSpc>
            <a:spcBef>
              <a:spcPct val="0"/>
            </a:spcBef>
            <a:spcAft>
              <a:spcPct val="35000"/>
            </a:spcAft>
          </a:pPr>
          <a:r>
            <a:rPr lang="en-GB" sz="1100" kern="1200" dirty="0">
              <a:solidFill>
                <a:schemeClr val="tx1"/>
              </a:solidFill>
            </a:rPr>
            <a:t>Create HTML response using BeautifulSoup Object</a:t>
          </a:r>
        </a:p>
      </dsp:txBody>
      <dsp:txXfrm>
        <a:off x="1749852" y="1962924"/>
        <a:ext cx="1573906" cy="1650819"/>
      </dsp:txXfrm>
    </dsp:sp>
    <dsp:sp modelId="{A7CE84EE-2D2B-41DC-866C-3D847CE6376F}">
      <dsp:nvSpPr>
        <dsp:cNvPr id="0" name=""/>
        <dsp:cNvSpPr/>
      </dsp:nvSpPr>
      <dsp:spPr>
        <a:xfrm>
          <a:off x="3498637" y="1145599"/>
          <a:ext cx="1573906" cy="7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55C869-F63E-45DB-B1BB-11FF7CC410A7}">
      <dsp:nvSpPr>
        <dsp:cNvPr id="0" name=""/>
        <dsp:cNvSpPr/>
      </dsp:nvSpPr>
      <dsp:spPr>
        <a:xfrm>
          <a:off x="5114515" y="1086876"/>
          <a:ext cx="80444" cy="151094"/>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CBA23D-89DF-4AF7-9C34-6C05CA1916FF}">
      <dsp:nvSpPr>
        <dsp:cNvPr id="0" name=""/>
        <dsp:cNvSpPr/>
      </dsp:nvSpPr>
      <dsp:spPr>
        <a:xfrm>
          <a:off x="3948682" y="808727"/>
          <a:ext cx="673816" cy="67381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8" tIns="26148" rIns="26148" bIns="26148" numCol="1" spcCol="1270" anchor="ctr" anchorCtr="0">
          <a:noAutofit/>
        </a:bodyPr>
        <a:lstStyle/>
        <a:p>
          <a:pPr lvl="0" algn="ctr" defTabSz="1377950">
            <a:lnSpc>
              <a:spcPct val="90000"/>
            </a:lnSpc>
            <a:spcBef>
              <a:spcPct val="0"/>
            </a:spcBef>
            <a:spcAft>
              <a:spcPct val="35000"/>
            </a:spcAft>
          </a:pPr>
          <a:r>
            <a:rPr lang="en-GB" sz="3100" kern="1200"/>
            <a:t>3</a:t>
          </a:r>
        </a:p>
      </dsp:txBody>
      <dsp:txXfrm>
        <a:off x="4047360" y="907405"/>
        <a:ext cx="476460" cy="476460"/>
      </dsp:txXfrm>
    </dsp:sp>
    <dsp:sp modelId="{E4E4F879-374C-4751-9067-18A46C5F10A6}">
      <dsp:nvSpPr>
        <dsp:cNvPr id="0" name=""/>
        <dsp:cNvSpPr/>
      </dsp:nvSpPr>
      <dsp:spPr>
        <a:xfrm>
          <a:off x="3498637" y="1648143"/>
          <a:ext cx="157390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152" tIns="165100" rIns="124152" bIns="165100" numCol="1" spcCol="1270" anchor="t" anchorCtr="0">
          <a:noAutofit/>
        </a:bodyPr>
        <a:lstStyle/>
        <a:p>
          <a:pPr lvl="0" algn="l" defTabSz="488950">
            <a:lnSpc>
              <a:spcPct val="90000"/>
            </a:lnSpc>
            <a:spcBef>
              <a:spcPct val="0"/>
            </a:spcBef>
            <a:spcAft>
              <a:spcPct val="35000"/>
            </a:spcAft>
          </a:pPr>
          <a:r>
            <a:rPr lang="en-GB" sz="1100" kern="1200" dirty="0">
              <a:solidFill>
                <a:schemeClr val="tx1"/>
              </a:solidFill>
            </a:rPr>
            <a:t>Collate column names from HTML table header</a:t>
          </a:r>
        </a:p>
      </dsp:txBody>
      <dsp:txXfrm>
        <a:off x="3498637" y="1962924"/>
        <a:ext cx="1573906" cy="1650819"/>
      </dsp:txXfrm>
    </dsp:sp>
    <dsp:sp modelId="{79FA8CD4-E3FF-476C-98EB-C523B93F6700}">
      <dsp:nvSpPr>
        <dsp:cNvPr id="0" name=""/>
        <dsp:cNvSpPr/>
      </dsp:nvSpPr>
      <dsp:spPr>
        <a:xfrm>
          <a:off x="5247423" y="1145599"/>
          <a:ext cx="1573906" cy="7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63A40C-5449-48DD-87F1-248D94CAE685}">
      <dsp:nvSpPr>
        <dsp:cNvPr id="0" name=""/>
        <dsp:cNvSpPr/>
      </dsp:nvSpPr>
      <dsp:spPr>
        <a:xfrm>
          <a:off x="6863300" y="1086876"/>
          <a:ext cx="80444" cy="151095"/>
        </a:xfrm>
        <a:prstGeom prst="chevron">
          <a:avLst>
            <a:gd name="adj" fmla="val 9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3ED3C2-BA7A-42E8-8E8F-F2D4186182F6}">
      <dsp:nvSpPr>
        <dsp:cNvPr id="0" name=""/>
        <dsp:cNvSpPr/>
      </dsp:nvSpPr>
      <dsp:spPr>
        <a:xfrm>
          <a:off x="5697467" y="808727"/>
          <a:ext cx="673816" cy="67381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8" tIns="26148" rIns="26148" bIns="26148" numCol="1" spcCol="1270" anchor="ctr" anchorCtr="0">
          <a:noAutofit/>
        </a:bodyPr>
        <a:lstStyle/>
        <a:p>
          <a:pPr lvl="0" algn="ctr" defTabSz="1377950">
            <a:lnSpc>
              <a:spcPct val="90000"/>
            </a:lnSpc>
            <a:spcBef>
              <a:spcPct val="0"/>
            </a:spcBef>
            <a:spcAft>
              <a:spcPct val="35000"/>
            </a:spcAft>
          </a:pPr>
          <a:r>
            <a:rPr lang="en-GB" sz="3100" kern="1200"/>
            <a:t>4</a:t>
          </a:r>
        </a:p>
      </dsp:txBody>
      <dsp:txXfrm>
        <a:off x="5796145" y="907405"/>
        <a:ext cx="476460" cy="476460"/>
      </dsp:txXfrm>
    </dsp:sp>
    <dsp:sp modelId="{4C974990-2F92-4592-B5E0-2821303FDF67}">
      <dsp:nvSpPr>
        <dsp:cNvPr id="0" name=""/>
        <dsp:cNvSpPr/>
      </dsp:nvSpPr>
      <dsp:spPr>
        <a:xfrm>
          <a:off x="5247423" y="1648143"/>
          <a:ext cx="157390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152" tIns="165100" rIns="124152" bIns="165100" numCol="1" spcCol="1270" anchor="t" anchorCtr="0">
          <a:noAutofit/>
        </a:bodyPr>
        <a:lstStyle/>
        <a:p>
          <a:pPr lvl="0" algn="l" defTabSz="488950">
            <a:lnSpc>
              <a:spcPct val="90000"/>
            </a:lnSpc>
            <a:spcBef>
              <a:spcPct val="0"/>
            </a:spcBef>
            <a:spcAft>
              <a:spcPct val="35000"/>
            </a:spcAft>
          </a:pPr>
          <a:r>
            <a:rPr lang="en-GB" sz="1100" kern="1200" dirty="0">
              <a:solidFill>
                <a:schemeClr val="tx1"/>
              </a:solidFill>
            </a:rPr>
            <a:t>Parse HTML tables to create a dataframe</a:t>
          </a:r>
        </a:p>
      </dsp:txBody>
      <dsp:txXfrm>
        <a:off x="5247423" y="1962924"/>
        <a:ext cx="1573906" cy="1650819"/>
      </dsp:txXfrm>
    </dsp:sp>
    <dsp:sp modelId="{3FED4015-1CE5-428F-8510-D1AAEAB3D7A6}">
      <dsp:nvSpPr>
        <dsp:cNvPr id="0" name=""/>
        <dsp:cNvSpPr/>
      </dsp:nvSpPr>
      <dsp:spPr>
        <a:xfrm>
          <a:off x="6996208" y="1145599"/>
          <a:ext cx="786953" cy="7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234C76-5ECA-4739-88DD-B9BBF5B69F1F}">
      <dsp:nvSpPr>
        <dsp:cNvPr id="0" name=""/>
        <dsp:cNvSpPr/>
      </dsp:nvSpPr>
      <dsp:spPr>
        <a:xfrm>
          <a:off x="7446253" y="808727"/>
          <a:ext cx="673816" cy="67381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8" tIns="26148" rIns="26148" bIns="26148" numCol="1" spcCol="1270" anchor="ctr" anchorCtr="0">
          <a:noAutofit/>
        </a:bodyPr>
        <a:lstStyle/>
        <a:p>
          <a:pPr lvl="0" algn="ctr" defTabSz="1377950">
            <a:lnSpc>
              <a:spcPct val="90000"/>
            </a:lnSpc>
            <a:spcBef>
              <a:spcPct val="0"/>
            </a:spcBef>
            <a:spcAft>
              <a:spcPct val="35000"/>
            </a:spcAft>
          </a:pPr>
          <a:r>
            <a:rPr lang="en-GB" sz="3100" kern="1200"/>
            <a:t>5</a:t>
          </a:r>
        </a:p>
      </dsp:txBody>
      <dsp:txXfrm>
        <a:off x="7544931" y="907405"/>
        <a:ext cx="476460" cy="476460"/>
      </dsp:txXfrm>
    </dsp:sp>
    <dsp:sp modelId="{05A9CC2E-50B6-4557-995C-7EF736372861}">
      <dsp:nvSpPr>
        <dsp:cNvPr id="0" name=""/>
        <dsp:cNvSpPr/>
      </dsp:nvSpPr>
      <dsp:spPr>
        <a:xfrm>
          <a:off x="6996208" y="1648143"/>
          <a:ext cx="157390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152" tIns="165100" rIns="124152" bIns="165100" numCol="1" spcCol="1270" anchor="t" anchorCtr="0">
          <a:noAutofit/>
        </a:bodyPr>
        <a:lstStyle/>
        <a:p>
          <a:pPr lvl="0" algn="l" defTabSz="488950">
            <a:lnSpc>
              <a:spcPct val="90000"/>
            </a:lnSpc>
            <a:spcBef>
              <a:spcPct val="0"/>
            </a:spcBef>
            <a:spcAft>
              <a:spcPct val="35000"/>
            </a:spcAft>
          </a:pPr>
          <a:r>
            <a:rPr lang="en-GB" sz="1100" kern="1200" dirty="0">
              <a:solidFill>
                <a:schemeClr val="tx1"/>
              </a:solidFill>
            </a:rPr>
            <a:t>Convert to csv file from dataframe</a:t>
          </a:r>
        </a:p>
      </dsp:txBody>
      <dsp:txXfrm>
        <a:off x="6996208" y="1962924"/>
        <a:ext cx="1573906" cy="1650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0249B-9BB4-46CF-AD6E-C34CE151E626}">
      <dsp:nvSpPr>
        <dsp:cNvPr id="0" name=""/>
        <dsp:cNvSpPr/>
      </dsp:nvSpPr>
      <dsp:spPr>
        <a:xfrm rot="16200000">
          <a:off x="-1642635" y="2474979"/>
          <a:ext cx="3767317" cy="375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907" bIns="0" numCol="1" spcCol="1270" anchor="t" anchorCtr="0">
          <a:noAutofit/>
        </a:bodyPr>
        <a:lstStyle/>
        <a:p>
          <a:pPr lvl="0" algn="ctr" defTabSz="1244600">
            <a:lnSpc>
              <a:spcPct val="90000"/>
            </a:lnSpc>
            <a:spcBef>
              <a:spcPct val="0"/>
            </a:spcBef>
            <a:spcAft>
              <a:spcPct val="35000"/>
            </a:spcAft>
          </a:pPr>
          <a:r>
            <a:rPr lang="en-US" sz="2800" kern="1200" dirty="0" smtClean="0"/>
            <a:t>Scatter Plots</a:t>
          </a:r>
          <a:endParaRPr lang="en-US" sz="2800" kern="1200" dirty="0"/>
        </a:p>
      </dsp:txBody>
      <dsp:txXfrm>
        <a:off x="-1642635" y="2474979"/>
        <a:ext cx="3767317" cy="375201"/>
      </dsp:txXfrm>
    </dsp:sp>
    <dsp:sp modelId="{E0454559-431D-41F6-890C-ED79BC1AF49D}">
      <dsp:nvSpPr>
        <dsp:cNvPr id="0" name=""/>
        <dsp:cNvSpPr/>
      </dsp:nvSpPr>
      <dsp:spPr>
        <a:xfrm>
          <a:off x="421653" y="791504"/>
          <a:ext cx="2132603" cy="376731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30907" rIns="113792" bIns="113792" numCol="1" spcCol="1270" anchor="t" anchorCtr="0">
          <a:noAutofit/>
        </a:bodyPr>
        <a:lstStyle/>
        <a:p>
          <a:pPr marL="114300" lvl="1" indent="-114300" algn="l" defTabSz="533400">
            <a:lnSpc>
              <a:spcPct val="90000"/>
            </a:lnSpc>
            <a:spcBef>
              <a:spcPct val="0"/>
            </a:spcBef>
            <a:spcAft>
              <a:spcPct val="15000"/>
            </a:spcAft>
            <a:buChar char="••"/>
          </a:pPr>
          <a:r>
            <a:rPr lang="en-GB" sz="1200" kern="1200" smtClean="0"/>
            <a:t>Scatter plots are used to explore relationship between variables.</a:t>
          </a:r>
          <a:endParaRPr lang="en-US" sz="1200" kern="1200" dirty="0"/>
        </a:p>
        <a:p>
          <a:pPr marL="114300" lvl="1" indent="-114300" algn="l" defTabSz="533400">
            <a:lnSpc>
              <a:spcPct val="90000"/>
            </a:lnSpc>
            <a:spcBef>
              <a:spcPct val="0"/>
            </a:spcBef>
            <a:spcAft>
              <a:spcPct val="15000"/>
            </a:spcAft>
            <a:buChar char="••"/>
          </a:pPr>
          <a:r>
            <a:rPr lang="en-US" sz="1200" kern="1200" smtClean="0"/>
            <a:t>The following scatter plots were created for EDA:</a:t>
          </a:r>
          <a:endParaRPr lang="en-US" sz="1200" kern="1200" dirty="0"/>
        </a:p>
        <a:p>
          <a:pPr marL="114300" lvl="1" indent="-114300" algn="l" defTabSz="533400">
            <a:lnSpc>
              <a:spcPct val="90000"/>
            </a:lnSpc>
            <a:spcBef>
              <a:spcPct val="0"/>
            </a:spcBef>
            <a:spcAft>
              <a:spcPct val="15000"/>
            </a:spcAft>
            <a:buChar char="••"/>
          </a:pPr>
          <a:r>
            <a:rPr lang="en-US" sz="1200" kern="1200" smtClean="0"/>
            <a:t>Flight Number VS Launch Site</a:t>
          </a:r>
          <a:endParaRPr lang="en-GB" sz="1200" kern="1200" dirty="0"/>
        </a:p>
        <a:p>
          <a:pPr marL="114300" lvl="1" indent="-114300" algn="l" defTabSz="533400">
            <a:lnSpc>
              <a:spcPct val="90000"/>
            </a:lnSpc>
            <a:spcBef>
              <a:spcPct val="0"/>
            </a:spcBef>
            <a:spcAft>
              <a:spcPct val="15000"/>
            </a:spcAft>
            <a:buChar char="••"/>
          </a:pPr>
          <a:r>
            <a:rPr lang="en-GB" sz="1200" kern="1200" smtClean="0"/>
            <a:t>Payload </a:t>
          </a:r>
          <a:r>
            <a:rPr lang="en-US" sz="1200" kern="1200" smtClean="0"/>
            <a:t>VS  </a:t>
          </a:r>
          <a:r>
            <a:rPr lang="en-GB" sz="1200" kern="1200" smtClean="0"/>
            <a:t>Launch Site</a:t>
          </a:r>
          <a:endParaRPr lang="en-GB" sz="1200" kern="1200" dirty="0"/>
        </a:p>
        <a:p>
          <a:pPr marL="114300" lvl="1" indent="-114300" algn="l" defTabSz="533400">
            <a:lnSpc>
              <a:spcPct val="90000"/>
            </a:lnSpc>
            <a:spcBef>
              <a:spcPct val="0"/>
            </a:spcBef>
            <a:spcAft>
              <a:spcPct val="15000"/>
            </a:spcAft>
            <a:buChar char="••"/>
          </a:pPr>
          <a:r>
            <a:rPr lang="en-US" sz="1200" kern="1200" smtClean="0"/>
            <a:t>Success rate VS orbit type</a:t>
          </a:r>
          <a:endParaRPr lang="en-US" sz="1200" kern="1200" dirty="0"/>
        </a:p>
        <a:p>
          <a:pPr marL="114300" lvl="1" indent="-114300" algn="l" defTabSz="533400">
            <a:lnSpc>
              <a:spcPct val="90000"/>
            </a:lnSpc>
            <a:spcBef>
              <a:spcPct val="0"/>
            </a:spcBef>
            <a:spcAft>
              <a:spcPct val="15000"/>
            </a:spcAft>
            <a:buChar char="••"/>
          </a:pPr>
          <a:r>
            <a:rPr lang="en-US" sz="1200" kern="1200" smtClean="0"/>
            <a:t>Flight Number VS Payload</a:t>
          </a:r>
          <a:endParaRPr lang="en-US" sz="1200" kern="1200" dirty="0"/>
        </a:p>
        <a:p>
          <a:pPr marL="114300" lvl="1" indent="-114300" algn="l" defTabSz="533400">
            <a:lnSpc>
              <a:spcPct val="90000"/>
            </a:lnSpc>
            <a:spcBef>
              <a:spcPct val="0"/>
            </a:spcBef>
            <a:spcAft>
              <a:spcPct val="15000"/>
            </a:spcAft>
            <a:buChar char="••"/>
          </a:pPr>
          <a:r>
            <a:rPr lang="en-US" sz="1200" kern="1200" smtClean="0"/>
            <a:t>Flight Number VS Orbit</a:t>
          </a:r>
          <a:endParaRPr lang="en-US" sz="1200" kern="1200" dirty="0"/>
        </a:p>
        <a:p>
          <a:pPr marL="114300" lvl="1" indent="-114300" algn="l" defTabSz="533400">
            <a:lnSpc>
              <a:spcPct val="90000"/>
            </a:lnSpc>
            <a:spcBef>
              <a:spcPct val="0"/>
            </a:spcBef>
            <a:spcAft>
              <a:spcPct val="15000"/>
            </a:spcAft>
            <a:buChar char="••"/>
          </a:pPr>
          <a:r>
            <a:rPr lang="en-US" sz="1200" kern="1200" dirty="0" smtClean="0"/>
            <a:t>Flight number VS Orbit type</a:t>
          </a:r>
          <a:endParaRPr lang="en-US" sz="1200" kern="1200" dirty="0"/>
        </a:p>
      </dsp:txBody>
      <dsp:txXfrm>
        <a:off x="421653" y="791504"/>
        <a:ext cx="2132603" cy="3767317"/>
      </dsp:txXfrm>
    </dsp:sp>
    <dsp:sp modelId="{A0CB00C7-21EF-40F6-B3F4-D3AB72515B9E}">
      <dsp:nvSpPr>
        <dsp:cNvPr id="0" name=""/>
        <dsp:cNvSpPr/>
      </dsp:nvSpPr>
      <dsp:spPr>
        <a:xfrm>
          <a:off x="53422" y="283655"/>
          <a:ext cx="750403" cy="750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1FC1FB-87F7-40B5-9B6D-A01CABF5C878}">
      <dsp:nvSpPr>
        <dsp:cNvPr id="0" name=""/>
        <dsp:cNvSpPr/>
      </dsp:nvSpPr>
      <dsp:spPr>
        <a:xfrm rot="16200000">
          <a:off x="1194357" y="2474979"/>
          <a:ext cx="3767317" cy="375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907" bIns="0" numCol="1" spcCol="1270" anchor="t" anchorCtr="0">
          <a:noAutofit/>
        </a:bodyPr>
        <a:lstStyle/>
        <a:p>
          <a:pPr lvl="0" algn="ctr" defTabSz="1244600">
            <a:lnSpc>
              <a:spcPct val="90000"/>
            </a:lnSpc>
            <a:spcBef>
              <a:spcPct val="0"/>
            </a:spcBef>
            <a:spcAft>
              <a:spcPct val="35000"/>
            </a:spcAft>
          </a:pPr>
          <a:r>
            <a:rPr lang="en-US" sz="2800" kern="1200" dirty="0" smtClean="0"/>
            <a:t>Bar Charts</a:t>
          </a:r>
          <a:endParaRPr lang="en-US" sz="2800" kern="1200" dirty="0"/>
        </a:p>
      </dsp:txBody>
      <dsp:txXfrm>
        <a:off x="1194357" y="2474979"/>
        <a:ext cx="3767317" cy="375201"/>
      </dsp:txXfrm>
    </dsp:sp>
    <dsp:sp modelId="{2A4E3B8B-EAEA-4955-956F-8F865953CA38}">
      <dsp:nvSpPr>
        <dsp:cNvPr id="0" name=""/>
        <dsp:cNvSpPr/>
      </dsp:nvSpPr>
      <dsp:spPr>
        <a:xfrm>
          <a:off x="3283041" y="778921"/>
          <a:ext cx="1868901" cy="376731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30907" rIns="113792" bIns="113792" numCol="1" spcCol="1270" anchor="t" anchorCtr="0">
          <a:noAutofit/>
        </a:bodyPr>
        <a:lstStyle/>
        <a:p>
          <a:pPr marL="114300" lvl="1" indent="-114300" algn="l" defTabSz="533400">
            <a:lnSpc>
              <a:spcPct val="90000"/>
            </a:lnSpc>
            <a:spcBef>
              <a:spcPct val="0"/>
            </a:spcBef>
            <a:spcAft>
              <a:spcPct val="15000"/>
            </a:spcAft>
            <a:buChar char="••"/>
          </a:pPr>
          <a:r>
            <a:rPr lang="en-GB" sz="1200" kern="1200" smtClean="0"/>
            <a:t>Bar charts are helpful to depict relationships between variables, changes and comparisons of different groups. The following relationships were explored:</a:t>
          </a:r>
          <a:endParaRPr lang="en-US" sz="1200" kern="1200"/>
        </a:p>
        <a:p>
          <a:pPr marL="114300" lvl="1" indent="-114300" algn="l" defTabSz="533400">
            <a:lnSpc>
              <a:spcPct val="90000"/>
            </a:lnSpc>
            <a:spcBef>
              <a:spcPct val="0"/>
            </a:spcBef>
            <a:spcAft>
              <a:spcPct val="15000"/>
            </a:spcAft>
            <a:buChar char="••"/>
          </a:pPr>
          <a:r>
            <a:rPr lang="en-GB" sz="1200" kern="1200" smtClean="0"/>
            <a:t>-</a:t>
          </a:r>
          <a:r>
            <a:rPr lang="en-US" sz="1200" kern="1200" smtClean="0"/>
            <a:t>Orbit VS Class</a:t>
          </a:r>
          <a:endParaRPr lang="en-US" sz="1200" kern="1200" dirty="0"/>
        </a:p>
      </dsp:txBody>
      <dsp:txXfrm>
        <a:off x="3283041" y="778921"/>
        <a:ext cx="1868901" cy="3767317"/>
      </dsp:txXfrm>
    </dsp:sp>
    <dsp:sp modelId="{594B78D6-30CB-46ED-BD12-7F973B2CAA85}">
      <dsp:nvSpPr>
        <dsp:cNvPr id="0" name=""/>
        <dsp:cNvSpPr/>
      </dsp:nvSpPr>
      <dsp:spPr>
        <a:xfrm>
          <a:off x="2907839" y="283655"/>
          <a:ext cx="750403" cy="750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ED8AC7-8E9D-4E82-94E3-8AC0C2BDE107}">
      <dsp:nvSpPr>
        <dsp:cNvPr id="0" name=""/>
        <dsp:cNvSpPr/>
      </dsp:nvSpPr>
      <dsp:spPr>
        <a:xfrm rot="16200000">
          <a:off x="3934348" y="2474979"/>
          <a:ext cx="3767317" cy="375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907" bIns="0" numCol="1" spcCol="1270" anchor="t" anchorCtr="0">
          <a:noAutofit/>
        </a:bodyPr>
        <a:lstStyle/>
        <a:p>
          <a:pPr lvl="0" algn="ctr" defTabSz="1244600">
            <a:lnSpc>
              <a:spcPct val="90000"/>
            </a:lnSpc>
            <a:spcBef>
              <a:spcPct val="0"/>
            </a:spcBef>
            <a:spcAft>
              <a:spcPct val="35000"/>
            </a:spcAft>
          </a:pPr>
          <a:r>
            <a:rPr lang="en-US" sz="2800" kern="1200" dirty="0" smtClean="0"/>
            <a:t>Line Plots</a:t>
          </a:r>
          <a:endParaRPr lang="en-US" sz="2800" kern="1200" dirty="0"/>
        </a:p>
      </dsp:txBody>
      <dsp:txXfrm>
        <a:off x="3934348" y="2474979"/>
        <a:ext cx="3767317" cy="375201"/>
      </dsp:txXfrm>
    </dsp:sp>
    <dsp:sp modelId="{4365B6F2-C24F-4D92-8E37-BE507BD6E165}">
      <dsp:nvSpPr>
        <dsp:cNvPr id="0" name=""/>
        <dsp:cNvSpPr/>
      </dsp:nvSpPr>
      <dsp:spPr>
        <a:xfrm>
          <a:off x="6005607" y="778921"/>
          <a:ext cx="1868901" cy="376731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30907" rIns="113792" bIns="113792" numCol="1" spcCol="1270" anchor="t" anchorCtr="0">
          <a:noAutofit/>
        </a:bodyPr>
        <a:lstStyle/>
        <a:p>
          <a:pPr marL="114300" lvl="1" indent="-114300" algn="l" defTabSz="533400">
            <a:lnSpc>
              <a:spcPct val="90000"/>
            </a:lnSpc>
            <a:spcBef>
              <a:spcPct val="0"/>
            </a:spcBef>
            <a:spcAft>
              <a:spcPct val="15000"/>
            </a:spcAft>
            <a:buChar char="••"/>
          </a:pPr>
          <a:r>
            <a:rPr lang="en-GB" sz="1200" kern="1200" smtClean="0"/>
            <a:t>Line graphs are effective in showing changes over short and long-term timeframes.</a:t>
          </a:r>
          <a:endParaRPr lang="en-US" sz="1200" kern="1200" dirty="0"/>
        </a:p>
        <a:p>
          <a:pPr marL="114300" lvl="1" indent="-114300" algn="l" defTabSz="533400">
            <a:lnSpc>
              <a:spcPct val="90000"/>
            </a:lnSpc>
            <a:spcBef>
              <a:spcPct val="0"/>
            </a:spcBef>
            <a:spcAft>
              <a:spcPct val="15000"/>
            </a:spcAft>
            <a:buChar char="••"/>
          </a:pPr>
          <a:r>
            <a:rPr lang="en-GB" sz="1200" kern="1200" dirty="0" smtClean="0"/>
            <a:t>- Success VS year</a:t>
          </a:r>
          <a:endParaRPr lang="en-US" sz="1200" kern="1200" dirty="0"/>
        </a:p>
      </dsp:txBody>
      <dsp:txXfrm>
        <a:off x="6005607" y="778921"/>
        <a:ext cx="1868901" cy="3767317"/>
      </dsp:txXfrm>
    </dsp:sp>
    <dsp:sp modelId="{50EE4159-7486-4926-8D17-035637805824}">
      <dsp:nvSpPr>
        <dsp:cNvPr id="0" name=""/>
        <dsp:cNvSpPr/>
      </dsp:nvSpPr>
      <dsp:spPr>
        <a:xfrm>
          <a:off x="5630406" y="283655"/>
          <a:ext cx="750403" cy="750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BCF23-7DD5-4948-BD9C-A75D7986B6DF}">
      <dsp:nvSpPr>
        <dsp:cNvPr id="0" name=""/>
        <dsp:cNvSpPr/>
      </dsp:nvSpPr>
      <dsp:spPr>
        <a:xfrm>
          <a:off x="0" y="292437"/>
          <a:ext cx="8863970" cy="1885275"/>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7943" tIns="395732" rIns="68794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solidFill>
                <a:schemeClr val="tx1"/>
              </a:solidFill>
            </a:rPr>
            <a:t>Load data frame </a:t>
          </a:r>
          <a:endParaRPr lang="en-GB"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a:solidFill>
                <a:schemeClr val="tx1"/>
              </a:solidFill>
            </a:rPr>
            <a:t>Standardize data</a:t>
          </a:r>
        </a:p>
        <a:p>
          <a:pPr marL="171450" lvl="1" indent="-171450" algn="l" defTabSz="800100">
            <a:lnSpc>
              <a:spcPct val="90000"/>
            </a:lnSpc>
            <a:spcBef>
              <a:spcPct val="0"/>
            </a:spcBef>
            <a:spcAft>
              <a:spcPct val="15000"/>
            </a:spcAft>
            <a:buChar char="••"/>
          </a:pPr>
          <a:r>
            <a:rPr lang="en-US" sz="1800" kern="1200" dirty="0" smtClean="0">
              <a:solidFill>
                <a:schemeClr val="tx1"/>
              </a:solidFill>
            </a:rPr>
            <a:t>Creating training/test </a:t>
          </a:r>
          <a:r>
            <a:rPr lang="en-US" sz="1800" kern="1200" dirty="0">
              <a:solidFill>
                <a:schemeClr val="tx1"/>
              </a:solidFill>
            </a:rPr>
            <a:t>datasets</a:t>
          </a:r>
        </a:p>
        <a:p>
          <a:pPr marL="171450" lvl="1" indent="-171450" algn="l" defTabSz="800100">
            <a:lnSpc>
              <a:spcPct val="90000"/>
            </a:lnSpc>
            <a:spcBef>
              <a:spcPct val="0"/>
            </a:spcBef>
            <a:spcAft>
              <a:spcPct val="15000"/>
            </a:spcAft>
            <a:buChar char="••"/>
          </a:pPr>
          <a:r>
            <a:rPr lang="en-US" sz="1800" kern="1200" dirty="0">
              <a:solidFill>
                <a:schemeClr val="tx1"/>
              </a:solidFill>
            </a:rPr>
            <a:t>Set up parameters</a:t>
          </a:r>
        </a:p>
        <a:p>
          <a:pPr marL="171450" lvl="1" indent="-171450" algn="l" defTabSz="800100">
            <a:lnSpc>
              <a:spcPct val="90000"/>
            </a:lnSpc>
            <a:spcBef>
              <a:spcPct val="0"/>
            </a:spcBef>
            <a:spcAft>
              <a:spcPct val="15000"/>
            </a:spcAft>
            <a:buChar char="••"/>
          </a:pPr>
          <a:r>
            <a:rPr lang="en-US" sz="1800" kern="1200" dirty="0">
              <a:solidFill>
                <a:schemeClr val="tx1"/>
              </a:solidFill>
            </a:rPr>
            <a:t>Use GridSearchCV function to loop through predefined parameters </a:t>
          </a:r>
        </a:p>
      </dsp:txBody>
      <dsp:txXfrm>
        <a:off x="0" y="292437"/>
        <a:ext cx="8863970" cy="1885275"/>
      </dsp:txXfrm>
    </dsp:sp>
    <dsp:sp modelId="{D6C5BE9E-CC1D-4136-AC9A-4871D356D6A0}">
      <dsp:nvSpPr>
        <dsp:cNvPr id="0" name=""/>
        <dsp:cNvSpPr/>
      </dsp:nvSpPr>
      <dsp:spPr>
        <a:xfrm>
          <a:off x="443198" y="11997"/>
          <a:ext cx="6204779" cy="560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526" tIns="0" rIns="234526" bIns="0" numCol="1" spcCol="1270" anchor="ctr" anchorCtr="0">
          <a:noAutofit/>
        </a:bodyPr>
        <a:lstStyle/>
        <a:p>
          <a:pPr lvl="0" algn="l" defTabSz="1422400">
            <a:lnSpc>
              <a:spcPct val="90000"/>
            </a:lnSpc>
            <a:spcBef>
              <a:spcPct val="0"/>
            </a:spcBef>
            <a:spcAft>
              <a:spcPct val="35000"/>
            </a:spcAft>
          </a:pPr>
          <a:r>
            <a:rPr lang="en-GB" sz="3200" b="1" kern="1200" dirty="0">
              <a:solidFill>
                <a:schemeClr val="tx1"/>
              </a:solidFill>
            </a:rPr>
            <a:t>Model </a:t>
          </a:r>
          <a:r>
            <a:rPr lang="en-GB" sz="3200" b="1" kern="1200" dirty="0" smtClean="0">
              <a:solidFill>
                <a:schemeClr val="tx1"/>
              </a:solidFill>
            </a:rPr>
            <a:t>Build</a:t>
          </a:r>
          <a:endParaRPr lang="en-GB" sz="3200" b="1" kern="1200" dirty="0">
            <a:solidFill>
              <a:schemeClr val="tx1"/>
            </a:solidFill>
          </a:endParaRPr>
        </a:p>
      </dsp:txBody>
      <dsp:txXfrm>
        <a:off x="470578" y="39377"/>
        <a:ext cx="6150019" cy="506120"/>
      </dsp:txXfrm>
    </dsp:sp>
    <dsp:sp modelId="{9517D8DF-3404-47D9-BAD4-470979392F06}">
      <dsp:nvSpPr>
        <dsp:cNvPr id="0" name=""/>
        <dsp:cNvSpPr/>
      </dsp:nvSpPr>
      <dsp:spPr>
        <a:xfrm>
          <a:off x="0" y="2560752"/>
          <a:ext cx="8863970" cy="1047375"/>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7943" tIns="395732" rIns="68794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smtClean="0">
              <a:solidFill>
                <a:schemeClr val="tx1"/>
              </a:solidFill>
            </a:rPr>
            <a:t>Check </a:t>
          </a:r>
          <a:r>
            <a:rPr lang="en-GB" sz="1800" kern="1200" dirty="0">
              <a:solidFill>
                <a:schemeClr val="tx1"/>
              </a:solidFill>
            </a:rPr>
            <a:t>model score</a:t>
          </a:r>
        </a:p>
        <a:p>
          <a:pPr marL="171450" lvl="1" indent="-171450" algn="l" defTabSz="800100">
            <a:lnSpc>
              <a:spcPct val="90000"/>
            </a:lnSpc>
            <a:spcBef>
              <a:spcPct val="0"/>
            </a:spcBef>
            <a:spcAft>
              <a:spcPct val="15000"/>
            </a:spcAft>
            <a:buChar char="••"/>
          </a:pPr>
          <a:r>
            <a:rPr lang="en-GB" sz="1800" kern="1200" dirty="0" smtClean="0">
              <a:solidFill>
                <a:schemeClr val="tx1"/>
              </a:solidFill>
            </a:rPr>
            <a:t>Analyse </a:t>
          </a:r>
          <a:r>
            <a:rPr lang="en-GB" sz="1800" kern="1200" dirty="0">
              <a:solidFill>
                <a:schemeClr val="tx1"/>
              </a:solidFill>
            </a:rPr>
            <a:t>model using Confusion Matrix</a:t>
          </a:r>
        </a:p>
      </dsp:txBody>
      <dsp:txXfrm>
        <a:off x="0" y="2560752"/>
        <a:ext cx="8863970" cy="1047375"/>
      </dsp:txXfrm>
    </dsp:sp>
    <dsp:sp modelId="{71BCD265-A422-4FBC-8E41-A2BDCBD4360E}">
      <dsp:nvSpPr>
        <dsp:cNvPr id="0" name=""/>
        <dsp:cNvSpPr/>
      </dsp:nvSpPr>
      <dsp:spPr>
        <a:xfrm>
          <a:off x="443198" y="2280312"/>
          <a:ext cx="6204779" cy="560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526" tIns="0" rIns="234526" bIns="0" numCol="1" spcCol="1270" anchor="ctr" anchorCtr="0">
          <a:noAutofit/>
        </a:bodyPr>
        <a:lstStyle/>
        <a:p>
          <a:pPr lvl="0" algn="l" defTabSz="1422400">
            <a:lnSpc>
              <a:spcPct val="90000"/>
            </a:lnSpc>
            <a:spcBef>
              <a:spcPct val="0"/>
            </a:spcBef>
            <a:spcAft>
              <a:spcPct val="35000"/>
            </a:spcAft>
          </a:pPr>
          <a:r>
            <a:rPr lang="en-GB" sz="3200" b="1" kern="1200" dirty="0">
              <a:solidFill>
                <a:schemeClr val="tx1"/>
              </a:solidFill>
            </a:rPr>
            <a:t>Evaluation</a:t>
          </a:r>
        </a:p>
      </dsp:txBody>
      <dsp:txXfrm>
        <a:off x="470578" y="2307692"/>
        <a:ext cx="6150019" cy="506120"/>
      </dsp:txXfrm>
    </dsp:sp>
    <dsp:sp modelId="{40D188DA-7DDC-43B5-ACE7-B80087D07D6D}">
      <dsp:nvSpPr>
        <dsp:cNvPr id="0" name=""/>
        <dsp:cNvSpPr/>
      </dsp:nvSpPr>
      <dsp:spPr>
        <a:xfrm>
          <a:off x="0" y="3991167"/>
          <a:ext cx="8863970" cy="793012"/>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7943" tIns="395732" rIns="687943"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dirty="0" smtClean="0">
              <a:solidFill>
                <a:schemeClr val="tx1"/>
              </a:solidFill>
            </a:rPr>
            <a:t>Assess best Model</a:t>
          </a:r>
          <a:endParaRPr lang="en-US" sz="1900" kern="1200" dirty="0"/>
        </a:p>
      </dsp:txBody>
      <dsp:txXfrm>
        <a:off x="0" y="3991167"/>
        <a:ext cx="8863970" cy="793012"/>
      </dsp:txXfrm>
    </dsp:sp>
    <dsp:sp modelId="{03A48A6F-6BC7-4CA7-8896-F0FBF0E5BEF8}">
      <dsp:nvSpPr>
        <dsp:cNvPr id="0" name=""/>
        <dsp:cNvSpPr/>
      </dsp:nvSpPr>
      <dsp:spPr>
        <a:xfrm>
          <a:off x="443198" y="3698910"/>
          <a:ext cx="6204779" cy="5608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526" tIns="0" rIns="234526" bIns="0" numCol="1" spcCol="1270" anchor="ctr" anchorCtr="0">
          <a:noAutofit/>
        </a:bodyPr>
        <a:lstStyle/>
        <a:p>
          <a:pPr lvl="0" algn="l" defTabSz="1422400">
            <a:lnSpc>
              <a:spcPct val="90000"/>
            </a:lnSpc>
            <a:spcBef>
              <a:spcPct val="0"/>
            </a:spcBef>
            <a:spcAft>
              <a:spcPct val="35000"/>
            </a:spcAft>
          </a:pPr>
          <a:r>
            <a:rPr lang="en-GB" sz="3200" b="1" kern="1200" dirty="0">
              <a:solidFill>
                <a:schemeClr val="tx1"/>
              </a:solidFill>
            </a:rPr>
            <a:t>Best Fit  Model</a:t>
          </a:r>
        </a:p>
      </dsp:txBody>
      <dsp:txXfrm>
        <a:off x="470578" y="3726290"/>
        <a:ext cx="6150019"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11/26/2021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728759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12853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76143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38026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24683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24208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8312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56047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41221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81681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74138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20352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99508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38176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42497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22925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63007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9843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1837303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a:xfrm>
            <a:off x="10831587" y="6131514"/>
            <a:ext cx="683339" cy="365125"/>
          </a:xfrm>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8531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26742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013792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71130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750597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505765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58472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140625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74236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78940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713511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332007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875986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912308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08017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694457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180428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944511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54934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941263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963821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118286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88953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22623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078222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85020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971078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039863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5898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63598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353430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087841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857647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745321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903157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316399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242512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670127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8271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608668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733978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391279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808220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4490499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5" Type="http://schemas.openxmlformats.org/officeDocument/2006/relationships/slideLayout" Target="../slideLayouts/slideLayout18.xml"/><Relationship Id="rId61" Type="http://schemas.openxmlformats.org/officeDocument/2006/relationships/slideLayout" Target="../slideLayouts/slideLayout74.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11/26/2021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1445486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 id="2147483750" r:id="rId53"/>
    <p:sldLayoutId id="2147483751" r:id="rId54"/>
    <p:sldLayoutId id="2147483752" r:id="rId55"/>
    <p:sldLayoutId id="2147483753" r:id="rId56"/>
    <p:sldLayoutId id="2147483754" r:id="rId57"/>
    <p:sldLayoutId id="2147483755" r:id="rId58"/>
    <p:sldLayoutId id="2147483756" r:id="rId59"/>
    <p:sldLayoutId id="2147483757" r:id="rId60"/>
    <p:sldLayoutId id="2147483758" r:id="rId6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hyperlink" Target="https://github.com/RohitMi/Capstone-Project/blob/main/Data%20Wrangling.ipynb"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27.svg"/><Relationship Id="rId2" Type="http://schemas.openxmlformats.org/officeDocument/2006/relationships/image" Target="../media/image4.png"/><Relationship Id="rId1" Type="http://schemas.openxmlformats.org/officeDocument/2006/relationships/slideLayout" Target="../slideLayouts/slideLayout38.xml"/><Relationship Id="rId6" Type="http://schemas.openxmlformats.org/officeDocument/2006/relationships/image" Target="../media/image21.sv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RohitMi/Capstone-Project/blob/main/EDA%20with%20Data%20Visualization.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3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hitMi/Capstone-Project/blob/main/EDA%20with%20SQL.ipynb" TargetMode="External"/><Relationship Id="rId2" Type="http://schemas.openxmlformats.org/officeDocument/2006/relationships/image" Target="../media/image4.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hitMi/Capstone-Project/blob/main/Visual%20Analytics.ipynb" TargetMode="External"/><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github.com/RohitMi/Capstone-Project/blob/main/SpaceX%20Dashboard.ipynb" TargetMode="External"/><Relationship Id="rId2" Type="http://schemas.openxmlformats.org/officeDocument/2006/relationships/image" Target="../media/image4.png"/><Relationship Id="rId1" Type="http://schemas.openxmlformats.org/officeDocument/2006/relationships/slideLayout" Target="../slideLayouts/slideLayout41.xml"/><Relationship Id="rId6" Type="http://schemas.openxmlformats.org/officeDocument/2006/relationships/image" Target="../media/image29.svg"/><Relationship Id="rId5" Type="http://schemas.openxmlformats.org/officeDocument/2006/relationships/image" Target="../media/image19.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RohitMi/Capstone-Project/blob/main/Machine%20Learning%20Prediction.ipynb"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png"/><Relationship Id="rId1" Type="http://schemas.openxmlformats.org/officeDocument/2006/relationships/slideLayout" Target="../slideLayouts/slideLayout4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hyperlink" Target="https://www.impactzone.co/human-computer-coding-trade-off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6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68.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9.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70.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3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RohitMi/Capstone-Project/blob/main/Data%20Collection%20Api.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3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RohitMi/Capstone-Project/blob/main/Data%20Collection%20with%20Web%20Scrapping.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3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ROHIT MITTEL</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24</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November, </a:t>
            </a:r>
            <a:r>
              <a:rPr lang="en-US" dirty="0">
                <a:solidFill>
                  <a:schemeClr val="bg2"/>
                </a:solidFill>
                <a:latin typeface="Abadi" panose="020B0604020104020204" pitchFamily="34" charset="0"/>
                <a:ea typeface="SF Pro" pitchFamily="2" charset="0"/>
                <a:cs typeface="SF Pro" pitchFamily="2" charset="0"/>
              </a:rPr>
              <a:t>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1417638"/>
            <a:ext cx="8856617" cy="4289425"/>
          </a:xfrm>
          <a:prstGeom prst="rect">
            <a:avLst/>
          </a:prstGeom>
        </p:spPr>
        <p:txBody>
          <a:bodyPr>
            <a:normAutofit/>
          </a:bodyPr>
          <a:lstStyle/>
          <a:p>
            <a:pPr>
              <a:buFont typeface="Wingdings" panose="05000000000000000000" pitchFamily="2" charset="2"/>
              <a:buChar char="Ø"/>
            </a:pPr>
            <a:r>
              <a:rPr lang="en-US" dirty="0">
                <a:solidFill>
                  <a:schemeClr val="accent3">
                    <a:lumMod val="25000"/>
                  </a:schemeClr>
                </a:solidFill>
              </a:rPr>
              <a:t>Data wrangling </a:t>
            </a:r>
            <a:r>
              <a:rPr lang="en-US" dirty="0" smtClean="0">
                <a:solidFill>
                  <a:schemeClr val="accent3">
                    <a:lumMod val="25000"/>
                  </a:schemeClr>
                </a:solidFill>
              </a:rPr>
              <a:t>process helps prepare </a:t>
            </a:r>
            <a:r>
              <a:rPr lang="en-US" dirty="0">
                <a:solidFill>
                  <a:schemeClr val="accent3">
                    <a:lumMod val="25000"/>
                  </a:schemeClr>
                </a:solidFill>
              </a:rPr>
              <a:t>the data for analysis and </a:t>
            </a:r>
            <a:r>
              <a:rPr lang="en-US" dirty="0" smtClean="0">
                <a:solidFill>
                  <a:schemeClr val="accent3">
                    <a:lumMod val="25000"/>
                  </a:schemeClr>
                </a:solidFill>
              </a:rPr>
              <a:t>to get insights </a:t>
            </a:r>
            <a:r>
              <a:rPr lang="en-US" dirty="0">
                <a:solidFill>
                  <a:schemeClr val="accent3">
                    <a:lumMod val="25000"/>
                  </a:schemeClr>
                </a:solidFill>
              </a:rPr>
              <a:t>from exploratory analysis to establish the right labels for training supervised models</a:t>
            </a:r>
            <a:r>
              <a:rPr lang="en-US" dirty="0" smtClean="0">
                <a:solidFill>
                  <a:schemeClr val="accent3">
                    <a:lumMod val="25000"/>
                  </a:schemeClr>
                </a:solidFill>
              </a:rPr>
              <a:t>.</a:t>
            </a:r>
            <a:endParaRPr lang="en-US" dirty="0">
              <a:solidFill>
                <a:schemeClr val="accent3">
                  <a:lumMod val="25000"/>
                </a:schemeClr>
              </a:solidFill>
            </a:endParaRPr>
          </a:p>
          <a:p>
            <a:pPr>
              <a:buFont typeface="Wingdings" panose="05000000000000000000" pitchFamily="2" charset="2"/>
              <a:buChar char="Ø"/>
            </a:pPr>
            <a:r>
              <a:rPr lang="en-US" dirty="0">
                <a:solidFill>
                  <a:schemeClr val="accent3">
                    <a:lumMod val="25000"/>
                  </a:schemeClr>
                </a:solidFill>
              </a:rPr>
              <a:t>This stage </a:t>
            </a:r>
            <a:r>
              <a:rPr lang="en-US" dirty="0" smtClean="0">
                <a:solidFill>
                  <a:schemeClr val="accent3">
                    <a:lumMod val="25000"/>
                  </a:schemeClr>
                </a:solidFill>
              </a:rPr>
              <a:t>simplifies </a:t>
            </a:r>
            <a:r>
              <a:rPr lang="en-US" dirty="0">
                <a:solidFill>
                  <a:schemeClr val="accent3">
                    <a:lumMod val="25000"/>
                  </a:schemeClr>
                </a:solidFill>
              </a:rPr>
              <a:t>all successful/unsuccessful launch outcomes to a label called ‘Class’ which allows us to establish insight to launch site success rates.</a:t>
            </a:r>
          </a:p>
          <a:p>
            <a:pPr marL="0" indent="0">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Wrangling</a:t>
            </a:r>
          </a:p>
        </p:txBody>
      </p:sp>
      <p:grpSp>
        <p:nvGrpSpPr>
          <p:cNvPr id="22" name="Group 21"/>
          <p:cNvGrpSpPr/>
          <p:nvPr/>
        </p:nvGrpSpPr>
        <p:grpSpPr>
          <a:xfrm>
            <a:off x="818516" y="3294678"/>
            <a:ext cx="8342887" cy="1796591"/>
            <a:chOff x="1281318" y="2979273"/>
            <a:chExt cx="8342887" cy="1796591"/>
          </a:xfrm>
        </p:grpSpPr>
        <p:sp>
          <p:nvSpPr>
            <p:cNvPr id="4" name="Oval 3"/>
            <p:cNvSpPr/>
            <p:nvPr/>
          </p:nvSpPr>
          <p:spPr>
            <a:xfrm>
              <a:off x="1565477" y="2979273"/>
              <a:ext cx="888908" cy="888908"/>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6" descr="Marker"/>
            <p:cNvSpPr/>
            <p:nvPr/>
          </p:nvSpPr>
          <p:spPr>
            <a:xfrm>
              <a:off x="1754917" y="3168713"/>
              <a:ext cx="510029" cy="510029"/>
            </a:xfrm>
            <a:prstGeom prst="rect">
              <a:avLst/>
            </a:prstGeom>
            <a:blipFill>
              <a:blip r:embed="rId3">
                <a:extLst>
                  <a:ext uri="{28A0092B-C50C-407E-A947-70E740481C1C}">
                    <a14:useLocalDpi xmlns:a14="http://schemas.microsoft.com/office/drawing/2010/main" val="0"/>
                  </a:ext>
                  <a:ext uri="{96DAC541-7B7A-43D3-8B79-37D633B846F1}">
                    <asvg:svgBlip xmlns="" xmlns:asvg="http://schemas.microsoft.com/office/drawing/2016/SVG/main" xmlns:dgm="http://schemas.openxmlformats.org/drawingml/2006/diagram"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Freeform 8"/>
            <p:cNvSpPr/>
            <p:nvPr/>
          </p:nvSpPr>
          <p:spPr>
            <a:xfrm>
              <a:off x="1281318" y="4145055"/>
              <a:ext cx="1457226" cy="582890"/>
            </a:xfrm>
            <a:custGeom>
              <a:avLst/>
              <a:gdLst>
                <a:gd name="connsiteX0" fmla="*/ 0 w 1457226"/>
                <a:gd name="connsiteY0" fmla="*/ 0 h 582890"/>
                <a:gd name="connsiteX1" fmla="*/ 1457226 w 1457226"/>
                <a:gd name="connsiteY1" fmla="*/ 0 h 582890"/>
                <a:gd name="connsiteX2" fmla="*/ 1457226 w 1457226"/>
                <a:gd name="connsiteY2" fmla="*/ 582890 h 582890"/>
                <a:gd name="connsiteX3" fmla="*/ 0 w 1457226"/>
                <a:gd name="connsiteY3" fmla="*/ 582890 h 582890"/>
                <a:gd name="connsiteX4" fmla="*/ 0 w 1457226"/>
                <a:gd name="connsiteY4" fmla="*/ 0 h 58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226" h="582890">
                  <a:moveTo>
                    <a:pt x="0" y="0"/>
                  </a:moveTo>
                  <a:lnTo>
                    <a:pt x="1457226" y="0"/>
                  </a:lnTo>
                  <a:lnTo>
                    <a:pt x="1457226" y="582890"/>
                  </a:lnTo>
                  <a:lnTo>
                    <a:pt x="0" y="5828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GB" sz="1100" kern="1200">
                  <a:solidFill>
                    <a:schemeClr val="tx1"/>
                  </a:solidFill>
                </a:rPr>
                <a:t>Calculate number of launches on each site</a:t>
              </a:r>
            </a:p>
          </p:txBody>
        </p:sp>
        <p:sp>
          <p:nvSpPr>
            <p:cNvPr id="10" name="Oval 9"/>
            <p:cNvSpPr/>
            <p:nvPr/>
          </p:nvSpPr>
          <p:spPr>
            <a:xfrm>
              <a:off x="3277718" y="2979273"/>
              <a:ext cx="888908" cy="888908"/>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descr="Planet"/>
            <p:cNvSpPr/>
            <p:nvPr/>
          </p:nvSpPr>
          <p:spPr>
            <a:xfrm>
              <a:off x="3467158" y="3168713"/>
              <a:ext cx="510029" cy="510029"/>
            </a:xfrm>
            <a:prstGeom prst="rect">
              <a:avLst/>
            </a:prstGeom>
            <a:blipFill>
              <a:blip r:embed="rId5">
                <a:extLst>
                  <a:ext uri="{28A0092B-C50C-407E-A947-70E740481C1C}">
                    <a14:useLocalDpi xmlns:a14="http://schemas.microsoft.com/office/drawing/2010/main" val="0"/>
                  </a:ext>
                  <a:ext uri="{96DAC541-7B7A-43D3-8B79-37D633B846F1}">
                    <asvg:svgBlip xmlns="" xmlns:asvg="http://schemas.microsoft.com/office/drawing/2016/SVG/main" xmlns:dgm="http://schemas.openxmlformats.org/drawingml/2006/diagram"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11"/>
            <p:cNvSpPr/>
            <p:nvPr/>
          </p:nvSpPr>
          <p:spPr>
            <a:xfrm>
              <a:off x="2993559" y="4145055"/>
              <a:ext cx="1457226" cy="582890"/>
            </a:xfrm>
            <a:custGeom>
              <a:avLst/>
              <a:gdLst>
                <a:gd name="connsiteX0" fmla="*/ 0 w 1457226"/>
                <a:gd name="connsiteY0" fmla="*/ 0 h 582890"/>
                <a:gd name="connsiteX1" fmla="*/ 1457226 w 1457226"/>
                <a:gd name="connsiteY1" fmla="*/ 0 h 582890"/>
                <a:gd name="connsiteX2" fmla="*/ 1457226 w 1457226"/>
                <a:gd name="connsiteY2" fmla="*/ 582890 h 582890"/>
                <a:gd name="connsiteX3" fmla="*/ 0 w 1457226"/>
                <a:gd name="connsiteY3" fmla="*/ 582890 h 582890"/>
                <a:gd name="connsiteX4" fmla="*/ 0 w 1457226"/>
                <a:gd name="connsiteY4" fmla="*/ 0 h 58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226" h="582890">
                  <a:moveTo>
                    <a:pt x="0" y="0"/>
                  </a:moveTo>
                  <a:lnTo>
                    <a:pt x="1457226" y="0"/>
                  </a:lnTo>
                  <a:lnTo>
                    <a:pt x="1457226" y="582890"/>
                  </a:lnTo>
                  <a:lnTo>
                    <a:pt x="0" y="5828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GB" sz="1100" kern="1200">
                  <a:solidFill>
                    <a:schemeClr val="tx1"/>
                  </a:solidFill>
                </a:rPr>
                <a:t>Calculate the number and occurrence of each orbit</a:t>
              </a:r>
            </a:p>
          </p:txBody>
        </p:sp>
        <p:sp>
          <p:nvSpPr>
            <p:cNvPr id="13" name="Oval 12"/>
            <p:cNvSpPr/>
            <p:nvPr/>
          </p:nvSpPr>
          <p:spPr>
            <a:xfrm>
              <a:off x="4989960" y="2979273"/>
              <a:ext cx="888908" cy="888908"/>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Rectangle 13" descr="Solar system"/>
            <p:cNvSpPr/>
            <p:nvPr/>
          </p:nvSpPr>
          <p:spPr>
            <a:xfrm>
              <a:off x="5179399" y="3168713"/>
              <a:ext cx="510029" cy="510029"/>
            </a:xfrm>
            <a:prstGeom prst="rect">
              <a:avLst/>
            </a:prstGeom>
            <a:blipFill>
              <a:blip r:embed="rId7">
                <a:extLst>
                  <a:ext uri="{28A0092B-C50C-407E-A947-70E740481C1C}">
                    <a14:useLocalDpi xmlns:a14="http://schemas.microsoft.com/office/drawing/2010/main" val="0"/>
                  </a:ext>
                  <a:ext uri="{96DAC541-7B7A-43D3-8B79-37D633B846F1}">
                    <asvg:svgBlip xmlns="" xmlns:asvg="http://schemas.microsoft.com/office/drawing/2016/SVG/main" xmlns:dgm="http://schemas.openxmlformats.org/drawingml/2006/diagram"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4705800" y="4145055"/>
              <a:ext cx="1457226" cy="582890"/>
            </a:xfrm>
            <a:custGeom>
              <a:avLst/>
              <a:gdLst>
                <a:gd name="connsiteX0" fmla="*/ 0 w 1457226"/>
                <a:gd name="connsiteY0" fmla="*/ 0 h 582890"/>
                <a:gd name="connsiteX1" fmla="*/ 1457226 w 1457226"/>
                <a:gd name="connsiteY1" fmla="*/ 0 h 582890"/>
                <a:gd name="connsiteX2" fmla="*/ 1457226 w 1457226"/>
                <a:gd name="connsiteY2" fmla="*/ 582890 h 582890"/>
                <a:gd name="connsiteX3" fmla="*/ 0 w 1457226"/>
                <a:gd name="connsiteY3" fmla="*/ 582890 h 582890"/>
                <a:gd name="connsiteX4" fmla="*/ 0 w 1457226"/>
                <a:gd name="connsiteY4" fmla="*/ 0 h 58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226" h="582890">
                  <a:moveTo>
                    <a:pt x="0" y="0"/>
                  </a:moveTo>
                  <a:lnTo>
                    <a:pt x="1457226" y="0"/>
                  </a:lnTo>
                  <a:lnTo>
                    <a:pt x="1457226" y="582890"/>
                  </a:lnTo>
                  <a:lnTo>
                    <a:pt x="0" y="5828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GB" sz="1100" kern="1200" dirty="0">
                  <a:solidFill>
                    <a:schemeClr val="tx1"/>
                  </a:solidFill>
                </a:rPr>
                <a:t>Calculate the number and occurrence of mission outcome per orbit type</a:t>
              </a:r>
            </a:p>
          </p:txBody>
        </p:sp>
        <p:sp>
          <p:nvSpPr>
            <p:cNvPr id="16" name="Oval 15"/>
            <p:cNvSpPr/>
            <p:nvPr/>
          </p:nvSpPr>
          <p:spPr>
            <a:xfrm>
              <a:off x="6702201" y="2979273"/>
              <a:ext cx="888908" cy="888908"/>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16" descr="Checkmark"/>
            <p:cNvSpPr/>
            <p:nvPr/>
          </p:nvSpPr>
          <p:spPr>
            <a:xfrm>
              <a:off x="6891640" y="3168713"/>
              <a:ext cx="510029" cy="510029"/>
            </a:xfrm>
            <a:prstGeom prst="rect">
              <a:avLst/>
            </a:prstGeom>
            <a:blipFill>
              <a:blip r:embed="rId9">
                <a:extLst>
                  <a:ext uri="{28A0092B-C50C-407E-A947-70E740481C1C}">
                    <a14:useLocalDpi xmlns:a14="http://schemas.microsoft.com/office/drawing/2010/main" val="0"/>
                  </a:ext>
                  <a:ext uri="{96DAC541-7B7A-43D3-8B79-37D633B846F1}">
                    <asvg:svgBlip xmlns="" xmlns:asvg="http://schemas.microsoft.com/office/drawing/2016/SVG/main" xmlns:dgm="http://schemas.openxmlformats.org/drawingml/2006/diagram"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6418042" y="4145055"/>
              <a:ext cx="1457226" cy="582890"/>
            </a:xfrm>
            <a:custGeom>
              <a:avLst/>
              <a:gdLst>
                <a:gd name="connsiteX0" fmla="*/ 0 w 1457226"/>
                <a:gd name="connsiteY0" fmla="*/ 0 h 582890"/>
                <a:gd name="connsiteX1" fmla="*/ 1457226 w 1457226"/>
                <a:gd name="connsiteY1" fmla="*/ 0 h 582890"/>
                <a:gd name="connsiteX2" fmla="*/ 1457226 w 1457226"/>
                <a:gd name="connsiteY2" fmla="*/ 582890 h 582890"/>
                <a:gd name="connsiteX3" fmla="*/ 0 w 1457226"/>
                <a:gd name="connsiteY3" fmla="*/ 582890 h 582890"/>
                <a:gd name="connsiteX4" fmla="*/ 0 w 1457226"/>
                <a:gd name="connsiteY4" fmla="*/ 0 h 58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226" h="582890">
                  <a:moveTo>
                    <a:pt x="0" y="0"/>
                  </a:moveTo>
                  <a:lnTo>
                    <a:pt x="1457226" y="0"/>
                  </a:lnTo>
                  <a:lnTo>
                    <a:pt x="1457226" y="582890"/>
                  </a:lnTo>
                  <a:lnTo>
                    <a:pt x="0" y="5828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GB" sz="1100" kern="1200">
                  <a:solidFill>
                    <a:schemeClr val="tx1"/>
                  </a:solidFill>
                </a:rPr>
                <a:t>Create landing outcome label from outcome column</a:t>
              </a:r>
            </a:p>
          </p:txBody>
        </p:sp>
        <p:sp>
          <p:nvSpPr>
            <p:cNvPr id="19" name="Oval 18"/>
            <p:cNvSpPr/>
            <p:nvPr/>
          </p:nvSpPr>
          <p:spPr>
            <a:xfrm>
              <a:off x="8451138" y="3027193"/>
              <a:ext cx="888908" cy="888908"/>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19" descr="Upward trend"/>
            <p:cNvSpPr/>
            <p:nvPr/>
          </p:nvSpPr>
          <p:spPr>
            <a:xfrm>
              <a:off x="8640577" y="3216632"/>
              <a:ext cx="510029" cy="510029"/>
            </a:xfrm>
            <a:prstGeom prst="rect">
              <a:avLst/>
            </a:prstGeom>
            <a:blipFill>
              <a:blip r:embed="rId11">
                <a:extLst>
                  <a:ext uri="{28A0092B-C50C-407E-A947-70E740481C1C}">
                    <a14:useLocalDpi xmlns:a14="http://schemas.microsoft.com/office/drawing/2010/main" val="0"/>
                  </a:ext>
                  <a:ext uri="{96DAC541-7B7A-43D3-8B79-37D633B846F1}">
                    <asvg:svgBlip xmlns="" xmlns:asvg="http://schemas.microsoft.com/office/drawing/2016/SVG/main" xmlns:dgm="http://schemas.openxmlformats.org/drawingml/2006/diagram"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Freeform 20"/>
            <p:cNvSpPr/>
            <p:nvPr/>
          </p:nvSpPr>
          <p:spPr>
            <a:xfrm>
              <a:off x="8166979" y="4192974"/>
              <a:ext cx="1457226" cy="582890"/>
            </a:xfrm>
            <a:custGeom>
              <a:avLst/>
              <a:gdLst>
                <a:gd name="connsiteX0" fmla="*/ 0 w 1457226"/>
                <a:gd name="connsiteY0" fmla="*/ 0 h 582890"/>
                <a:gd name="connsiteX1" fmla="*/ 1457226 w 1457226"/>
                <a:gd name="connsiteY1" fmla="*/ 0 h 582890"/>
                <a:gd name="connsiteX2" fmla="*/ 1457226 w 1457226"/>
                <a:gd name="connsiteY2" fmla="*/ 582890 h 582890"/>
                <a:gd name="connsiteX3" fmla="*/ 0 w 1457226"/>
                <a:gd name="connsiteY3" fmla="*/ 582890 h 582890"/>
                <a:gd name="connsiteX4" fmla="*/ 0 w 1457226"/>
                <a:gd name="connsiteY4" fmla="*/ 0 h 58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226" h="582890">
                  <a:moveTo>
                    <a:pt x="0" y="0"/>
                  </a:moveTo>
                  <a:lnTo>
                    <a:pt x="1457226" y="0"/>
                  </a:lnTo>
                  <a:lnTo>
                    <a:pt x="1457226" y="582890"/>
                  </a:lnTo>
                  <a:lnTo>
                    <a:pt x="0" y="5828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GB" sz="1100" kern="1200">
                  <a:solidFill>
                    <a:schemeClr val="tx1"/>
                  </a:solidFill>
                </a:rPr>
                <a:t>Determine success rates</a:t>
              </a:r>
            </a:p>
          </p:txBody>
        </p:sp>
      </p:grpSp>
      <p:sp>
        <p:nvSpPr>
          <p:cNvPr id="2" name="Rectangle 1"/>
          <p:cNvSpPr/>
          <p:nvPr/>
        </p:nvSpPr>
        <p:spPr>
          <a:xfrm>
            <a:off x="1040905" y="5628132"/>
            <a:ext cx="7423825" cy="646331"/>
          </a:xfrm>
          <a:prstGeom prst="rect">
            <a:avLst/>
          </a:prstGeom>
        </p:spPr>
        <p:txBody>
          <a:bodyPr wrap="square">
            <a:spAutoFit/>
          </a:bodyPr>
          <a:lstStyle/>
          <a:p>
            <a:r>
              <a:rPr lang="en-IN" dirty="0">
                <a:hlinkClick r:id="rId13"/>
              </a:rPr>
              <a:t>Capstone-Project/Data </a:t>
            </a:r>
            <a:r>
              <a:rPr lang="en-IN" dirty="0" err="1">
                <a:hlinkClick r:id="rId13"/>
              </a:rPr>
              <a:t>Wrangling.ipynb</a:t>
            </a:r>
            <a:r>
              <a:rPr lang="en-IN" dirty="0">
                <a:hlinkClick r:id="rId13"/>
              </a:rPr>
              <a:t> at main · </a:t>
            </a:r>
            <a:r>
              <a:rPr lang="en-IN" dirty="0" err="1">
                <a:hlinkClick r:id="rId13"/>
              </a:rPr>
              <a:t>RohitMi</a:t>
            </a:r>
            <a:r>
              <a:rPr lang="en-IN" dirty="0">
                <a:hlinkClick r:id="rId13"/>
              </a:rPr>
              <a:t>/Capstone-Project (github.com)</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1302" y="1294398"/>
            <a:ext cx="9117105" cy="1000125"/>
          </a:xfrm>
          <a:prstGeom prst="rect">
            <a:avLst/>
          </a:prstGeom>
        </p:spPr>
        <p:txBody>
          <a:bodyPr lIns="91440" tIns="45720" rIns="91440" bIns="45720" anchor="t"/>
          <a:lstStyle/>
          <a:p>
            <a:pPr marL="0" indent="0">
              <a:buNone/>
            </a:pPr>
            <a:r>
              <a:rPr lang="en-US" dirty="0" smtClean="0">
                <a:solidFill>
                  <a:schemeClr val="accent1">
                    <a:lumMod val="75000"/>
                  </a:schemeClr>
                </a:solidFill>
              </a:rPr>
              <a:t>Visualizations are used to explore insights about the Launch data collected from website.</a:t>
            </a:r>
            <a:endParaRPr lang="en-US" dirty="0">
              <a:solidFill>
                <a:schemeClr val="accent1">
                  <a:lumMod val="75000"/>
                </a:schemeClr>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1701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Data Visualization</a:t>
            </a:r>
          </a:p>
        </p:txBody>
      </p:sp>
      <p:graphicFrame>
        <p:nvGraphicFramePr>
          <p:cNvPr id="10" name="Diagram 9"/>
          <p:cNvGraphicFramePr/>
          <p:nvPr>
            <p:extLst>
              <p:ext uri="{D42A27DB-BD31-4B8C-83A1-F6EECF244321}">
                <p14:modId xmlns:p14="http://schemas.microsoft.com/office/powerpoint/2010/main" val="1444471391"/>
              </p:ext>
            </p:extLst>
          </p:nvPr>
        </p:nvGraphicFramePr>
        <p:xfrm>
          <a:off x="1111566" y="1642078"/>
          <a:ext cx="7927932" cy="4829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500742" y="6201058"/>
            <a:ext cx="8538756" cy="646331"/>
          </a:xfrm>
          <a:prstGeom prst="rect">
            <a:avLst/>
          </a:prstGeom>
        </p:spPr>
        <p:txBody>
          <a:bodyPr wrap="square">
            <a:spAutoFit/>
          </a:bodyPr>
          <a:lstStyle/>
          <a:p>
            <a:r>
              <a:rPr lang="en-IN" dirty="0">
                <a:hlinkClick r:id="rId8"/>
              </a:rPr>
              <a:t>Capstone-Project/EDA with Data </a:t>
            </a:r>
            <a:r>
              <a:rPr lang="en-IN" dirty="0" err="1">
                <a:hlinkClick r:id="rId8"/>
              </a:rPr>
              <a:t>Visualization.ipynb</a:t>
            </a:r>
            <a:r>
              <a:rPr lang="en-IN" dirty="0">
                <a:hlinkClick r:id="rId8"/>
              </a:rPr>
              <a:t> at main · </a:t>
            </a:r>
            <a:r>
              <a:rPr lang="en-IN" dirty="0" err="1">
                <a:hlinkClick r:id="rId8"/>
              </a:rPr>
              <a:t>RohitMi</a:t>
            </a:r>
            <a:r>
              <a:rPr lang="en-IN" dirty="0">
                <a:hlinkClick r:id="rId8"/>
              </a:rPr>
              <a:t>/Capstone-Project (github.com)</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581" y="1337128"/>
            <a:ext cx="9055459" cy="491648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1">
                    <a:lumMod val="75000"/>
                  </a:schemeClr>
                </a:solidFill>
              </a:rPr>
              <a:t>SQL queries were performed to gather further insight into the data. The following queries were executed;</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rPr>
              <a:t>Display the names of the unique launch sites in the space mission</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rPr>
              <a:t>Display</a:t>
            </a:r>
            <a:r>
              <a:rPr lang="en-US" sz="1400" b="1" i="1" dirty="0">
                <a:solidFill>
                  <a:srgbClr val="000000"/>
                </a:solidFill>
                <a:effectLst/>
              </a:rPr>
              <a:t> 5 records </a:t>
            </a:r>
            <a:r>
              <a:rPr lang="en-US" sz="1400" b="1" i="1" dirty="0">
                <a:solidFill>
                  <a:srgbClr val="000000"/>
                </a:solidFill>
              </a:rPr>
              <a:t>where launch sites begin with the string </a:t>
            </a:r>
            <a:r>
              <a:rPr lang="en-US" sz="1400" b="1" i="1" dirty="0">
                <a:solidFill>
                  <a:srgbClr val="000000"/>
                </a:solidFill>
                <a:effectLst/>
              </a:rPr>
              <a:t>'CCA'</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Display the total payload mass carried by boosters launched by NASA (CRS)</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Display average payload mass carried by booster version F9 v1.1</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date when the first successful landing outcome in ground pad was achieved.</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names of the boosters which have success in drone ship and have payload mass greater than 4000 but less than 6000</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total number of successful and failure mission outcomes</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names of the booster versions which have carried the maximum payload mass; use a subquery</a:t>
            </a:r>
          </a:p>
          <a:p>
            <a:pPr marL="342900" indent="-342900">
              <a:lnSpc>
                <a:spcPct val="100000"/>
              </a:lnSpc>
              <a:spcBef>
                <a:spcPts val="1400"/>
              </a:spcBef>
              <a:buFont typeface="Arial" panose="020B0604020202020204" pitchFamily="34" charset="0"/>
              <a:buAutoNum type="arabicPeriod"/>
            </a:pPr>
            <a:r>
              <a:rPr lang="en-US" sz="1400" b="1" i="1" dirty="0">
                <a:solidFill>
                  <a:srgbClr val="000000"/>
                </a:solidFill>
                <a:effectLst/>
              </a:rPr>
              <a:t>List the failed landing outcomes in drone ship, booster versions and launch site names in year 2015</a:t>
            </a:r>
          </a:p>
          <a:p>
            <a:pPr marL="342900" indent="-342900" algn="l">
              <a:buAutoNum type="arabicPeriod" startAt="10"/>
            </a:pPr>
            <a:r>
              <a:rPr lang="en-US" sz="1400" b="1" i="1" dirty="0">
                <a:solidFill>
                  <a:srgbClr val="000000"/>
                </a:solidFill>
              </a:rPr>
              <a:t>Rank the count of landing outcomes (such as Failure (drone ship) or Success (ground pad)) between the date 2010-06-04 and </a:t>
            </a:r>
          </a:p>
          <a:p>
            <a:pPr marL="0" indent="0" algn="l">
              <a:buNone/>
            </a:pPr>
            <a:r>
              <a:rPr lang="en-US" sz="1400" b="1" i="1" dirty="0">
                <a:solidFill>
                  <a:srgbClr val="000000"/>
                </a:solidFill>
              </a:rPr>
              <a:t>2017-03-20, in descending order</a:t>
            </a:r>
          </a:p>
          <a:p>
            <a:pPr marL="0" indent="0">
              <a:lnSpc>
                <a:spcPct val="100000"/>
              </a:lnSpc>
              <a:spcBef>
                <a:spcPts val="1400"/>
              </a:spcBef>
              <a:buNone/>
            </a:pPr>
            <a:endParaRPr lang="en-US" sz="1600" b="1" i="1" dirty="0">
              <a:solidFill>
                <a:srgbClr val="000000"/>
              </a:solidFill>
              <a:effectLst/>
              <a:latin typeface="Helvetica Neue"/>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SQL</a:t>
            </a:r>
          </a:p>
        </p:txBody>
      </p:sp>
      <p:sp>
        <p:nvSpPr>
          <p:cNvPr id="2" name="Rectangle 1"/>
          <p:cNvSpPr/>
          <p:nvPr/>
        </p:nvSpPr>
        <p:spPr>
          <a:xfrm>
            <a:off x="535581" y="6179879"/>
            <a:ext cx="8229596" cy="646331"/>
          </a:xfrm>
          <a:prstGeom prst="rect">
            <a:avLst/>
          </a:prstGeom>
        </p:spPr>
        <p:txBody>
          <a:bodyPr wrap="square">
            <a:spAutoFit/>
          </a:bodyPr>
          <a:lstStyle/>
          <a:p>
            <a:r>
              <a:rPr lang="en-IN">
                <a:hlinkClick r:id="rId3"/>
              </a:rPr>
              <a:t>Capstone-Project/EDA with </a:t>
            </a:r>
            <a:r>
              <a:rPr lang="en-IN" dirty="0" err="1">
                <a:hlinkClick r:id="rId3"/>
              </a:rPr>
              <a:t>SQL.ipynb</a:t>
            </a:r>
            <a:r>
              <a:rPr lang="en-IN" dirty="0">
                <a:hlinkClick r:id="rId3"/>
              </a:rPr>
              <a:t> at main · </a:t>
            </a:r>
            <a:r>
              <a:rPr lang="en-IN" dirty="0" err="1">
                <a:hlinkClick r:id="rId3"/>
              </a:rPr>
              <a:t>RohitMi</a:t>
            </a:r>
            <a:r>
              <a:rPr lang="en-IN" dirty="0">
                <a:hlinkClick r:id="rId3"/>
              </a:rPr>
              <a:t>/Capstone-Project (github.com)</a:t>
            </a:r>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9897" y="1535113"/>
            <a:ext cx="8843554" cy="4171950"/>
          </a:xfrm>
          <a:prstGeom prst="rect">
            <a:avLst/>
          </a:prstGeom>
        </p:spPr>
        <p:txBody>
          <a:bodyPr>
            <a:normAutofit fontScale="92500" lnSpcReduction="10000"/>
          </a:bodyPr>
          <a:lstStyle/>
          <a:p>
            <a:pPr marL="0" indent="0">
              <a:lnSpc>
                <a:spcPct val="100000"/>
              </a:lnSpc>
              <a:spcBef>
                <a:spcPts val="1400"/>
              </a:spcBef>
              <a:buNone/>
            </a:pPr>
            <a:r>
              <a:rPr lang="en-US" sz="2400" dirty="0">
                <a:solidFill>
                  <a:schemeClr val="accent1">
                    <a:lumMod val="75000"/>
                  </a:schemeClr>
                </a:solidFill>
              </a:rPr>
              <a:t>An interactive map with Folium was built to provide Launch Site analysis.</a:t>
            </a:r>
          </a:p>
          <a:p>
            <a:pPr marL="0" indent="0">
              <a:lnSpc>
                <a:spcPct val="100000"/>
              </a:lnSpc>
              <a:spcBef>
                <a:spcPts val="1400"/>
              </a:spcBef>
              <a:buNone/>
            </a:pPr>
            <a:endParaRPr lang="en-US" sz="1200" dirty="0">
              <a:solidFill>
                <a:schemeClr val="accent3">
                  <a:lumMod val="25000"/>
                </a:schemeClr>
              </a:solidFill>
            </a:endParaRPr>
          </a:p>
          <a:p>
            <a:pPr>
              <a:lnSpc>
                <a:spcPct val="100000"/>
              </a:lnSpc>
              <a:spcBef>
                <a:spcPts val="1400"/>
              </a:spcBef>
            </a:pPr>
            <a:r>
              <a:rPr lang="en-US" dirty="0">
                <a:solidFill>
                  <a:schemeClr val="accent3">
                    <a:lumMod val="25000"/>
                  </a:schemeClr>
                </a:solidFill>
              </a:rPr>
              <a:t>A circle marker was created using latitude and longitude from the dataset, so we can visually see all the launch sites. </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dirty="0">
                <a:solidFill>
                  <a:schemeClr val="accent3">
                    <a:lumMod val="25000"/>
                  </a:schemeClr>
                </a:solidFill>
              </a:rPr>
              <a:t>A color marker of green and red was created to mark launch success and failures in the map.</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dirty="0">
                <a:solidFill>
                  <a:schemeClr val="accent3">
                    <a:lumMod val="25000"/>
                  </a:schemeClr>
                </a:solidFill>
              </a:rPr>
              <a:t>Several distance calculations were made against launch site and other markers such as Railway, Coastline, Highway and City to determine their proximity to launch sites and whether that is a determining factor in success/failure of launch sites</a:t>
            </a:r>
            <a:r>
              <a:rPr lang="en-US" dirty="0" smtClean="0">
                <a:solidFill>
                  <a:schemeClr val="accent3">
                    <a:lumMod val="25000"/>
                  </a:schemeClr>
                </a:solidFill>
              </a:rPr>
              <a:t>.</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Build an Interactive Map with Folium</a:t>
            </a:r>
          </a:p>
        </p:txBody>
      </p:sp>
      <p:sp>
        <p:nvSpPr>
          <p:cNvPr id="2" name="Rectangle 1"/>
          <p:cNvSpPr/>
          <p:nvPr/>
        </p:nvSpPr>
        <p:spPr>
          <a:xfrm>
            <a:off x="513805" y="5831311"/>
            <a:ext cx="8760823" cy="646331"/>
          </a:xfrm>
          <a:prstGeom prst="rect">
            <a:avLst/>
          </a:prstGeom>
        </p:spPr>
        <p:txBody>
          <a:bodyPr wrap="square">
            <a:spAutoFit/>
          </a:bodyPr>
          <a:lstStyle/>
          <a:p>
            <a:r>
              <a:rPr lang="en-IN" dirty="0">
                <a:hlinkClick r:id="rId3"/>
              </a:rPr>
              <a:t>Capstone-Project/Visual </a:t>
            </a:r>
            <a:r>
              <a:rPr lang="en-IN" dirty="0" err="1">
                <a:hlinkClick r:id="rId3"/>
              </a:rPr>
              <a:t>Analytics.ipynb</a:t>
            </a:r>
            <a:r>
              <a:rPr lang="en-IN" dirty="0">
                <a:hlinkClick r:id="rId3"/>
              </a:rPr>
              <a:t> at main · </a:t>
            </a:r>
            <a:r>
              <a:rPr lang="en-IN" dirty="0" err="1">
                <a:hlinkClick r:id="rId3"/>
              </a:rPr>
              <a:t>RohitMi</a:t>
            </a:r>
            <a:r>
              <a:rPr lang="en-IN" dirty="0">
                <a:hlinkClick r:id="rId3"/>
              </a:rPr>
              <a:t>/Capstone-Project (github.com)</a:t>
            </a:r>
            <a:endParaRPr lang="en-IN"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n-lt"/>
              </a:rPr>
              <a:t>Build a Dashboard with Plotly Dash</a:t>
            </a:r>
          </a:p>
        </p:txBody>
      </p:sp>
      <p:sp>
        <p:nvSpPr>
          <p:cNvPr id="6" name="TextBox 5">
            <a:extLst>
              <a:ext uri="{FF2B5EF4-FFF2-40B4-BE49-F238E27FC236}">
                <a16:creationId xmlns:a16="http://schemas.microsoft.com/office/drawing/2014/main" id="{17D22821-87F2-47EF-B700-099F89A289D2}"/>
              </a:ext>
            </a:extLst>
          </p:cNvPr>
          <p:cNvSpPr txBox="1"/>
          <p:nvPr/>
        </p:nvSpPr>
        <p:spPr>
          <a:xfrm>
            <a:off x="616883" y="1509013"/>
            <a:ext cx="8342458" cy="4339650"/>
          </a:xfrm>
          <a:prstGeom prst="rect">
            <a:avLst/>
          </a:prstGeom>
          <a:noFill/>
        </p:spPr>
        <p:txBody>
          <a:bodyPr wrap="square" rtlCol="0">
            <a:spAutoFit/>
          </a:bodyPr>
          <a:lstStyle/>
          <a:p>
            <a:r>
              <a:rPr lang="en-GB" sz="2400" dirty="0">
                <a:solidFill>
                  <a:schemeClr val="accent1">
                    <a:lumMod val="75000"/>
                  </a:schemeClr>
                </a:solidFill>
              </a:rPr>
              <a:t>Plotly Dash was used to create an interactive dashboard to analyse/visualise launch data.</a:t>
            </a:r>
          </a:p>
          <a:p>
            <a:endParaRPr lang="en-GB" sz="1600" dirty="0"/>
          </a:p>
          <a:p>
            <a:r>
              <a:rPr lang="en-GB" sz="1600" b="1" u="sng" dirty="0"/>
              <a:t>PIE CHART</a:t>
            </a:r>
          </a:p>
          <a:p>
            <a:r>
              <a:rPr lang="en-GB" sz="1600" dirty="0"/>
              <a:t>Pie chart was created to analyse total launch success rates VS launch sites. The interactive pie chart also allows user to drill down to look at success rates of each specific sites. This was achieved by adding drop down ‘Input components’ along with ‘call back functions’ to initialise user choice of dropdown option.</a:t>
            </a:r>
          </a:p>
          <a:p>
            <a:endParaRPr lang="en-GB" sz="1600" dirty="0"/>
          </a:p>
          <a:p>
            <a:r>
              <a:rPr lang="en-GB" sz="1600" b="1" u="sng" dirty="0"/>
              <a:t>SCATTER PLOT</a:t>
            </a:r>
          </a:p>
          <a:p>
            <a:r>
              <a:rPr lang="en-GB" sz="1600" dirty="0"/>
              <a:t>Scatter plot highlights any relationship between ‘Payload Mass’ and launch success outcome by ‘Booster Version Category’. Scatter plots are useful as it allows comparison of large number of datapoints and shows whether variables are positively or negatively correlated.</a:t>
            </a:r>
          </a:p>
          <a:p>
            <a:r>
              <a:rPr lang="en-GB" sz="1600" dirty="0"/>
              <a:t>Scatter plot included ‘Range Slider’ to assess ‘Payload Mass’ and ‘Call back function’ to interactively drill down information by Payload mass.</a:t>
            </a:r>
          </a:p>
        </p:txBody>
      </p:sp>
      <p:pic>
        <p:nvPicPr>
          <p:cNvPr id="8" name="Graphic 7" descr="Pie chart with solid fill">
            <a:extLst>
              <a:ext uri="{FF2B5EF4-FFF2-40B4-BE49-F238E27FC236}">
                <a16:creationId xmlns:a16="http://schemas.microsoft.com/office/drawing/2014/main" id="{2E6B9F76-DD28-4632-BECD-FF89A243878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427325" y="2301730"/>
            <a:ext cx="1395059" cy="1395059"/>
          </a:xfrm>
          <a:prstGeom prst="rect">
            <a:avLst/>
          </a:prstGeom>
        </p:spPr>
      </p:pic>
      <p:pic>
        <p:nvPicPr>
          <p:cNvPr id="10" name="Graphic 9" descr="Scatterplot outline">
            <a:extLst>
              <a:ext uri="{FF2B5EF4-FFF2-40B4-BE49-F238E27FC236}">
                <a16:creationId xmlns:a16="http://schemas.microsoft.com/office/drawing/2014/main" id="{6F153EF8-3A8B-498A-9DD2-0F1C7E836605}"/>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668983" y="4064582"/>
            <a:ext cx="1095247" cy="1095247"/>
          </a:xfrm>
          <a:prstGeom prst="rect">
            <a:avLst/>
          </a:prstGeom>
        </p:spPr>
      </p:pic>
      <p:sp>
        <p:nvSpPr>
          <p:cNvPr id="2" name="Rectangle 1"/>
          <p:cNvSpPr/>
          <p:nvPr/>
        </p:nvSpPr>
        <p:spPr>
          <a:xfrm>
            <a:off x="770011" y="5946811"/>
            <a:ext cx="8060480" cy="646331"/>
          </a:xfrm>
          <a:prstGeom prst="rect">
            <a:avLst/>
          </a:prstGeom>
        </p:spPr>
        <p:txBody>
          <a:bodyPr wrap="square">
            <a:spAutoFit/>
          </a:bodyPr>
          <a:lstStyle/>
          <a:p>
            <a:r>
              <a:rPr lang="en-IN" dirty="0">
                <a:hlinkClick r:id="rId7"/>
              </a:rPr>
              <a:t>Capstone-Project/</a:t>
            </a:r>
            <a:r>
              <a:rPr lang="en-IN" dirty="0" err="1">
                <a:hlinkClick r:id="rId7"/>
              </a:rPr>
              <a:t>SpaceX</a:t>
            </a:r>
            <a:r>
              <a:rPr lang="en-IN" dirty="0">
                <a:hlinkClick r:id="rId7"/>
              </a:rPr>
              <a:t> </a:t>
            </a:r>
            <a:r>
              <a:rPr lang="en-IN" dirty="0" err="1">
                <a:hlinkClick r:id="rId7"/>
              </a:rPr>
              <a:t>Dashboard.ipynb</a:t>
            </a:r>
            <a:r>
              <a:rPr lang="en-IN" dirty="0">
                <a:hlinkClick r:id="rId7"/>
              </a:rPr>
              <a:t> at main · </a:t>
            </a:r>
            <a:r>
              <a:rPr lang="en-IN" dirty="0" err="1">
                <a:hlinkClick r:id="rId7"/>
              </a:rPr>
              <a:t>RohitMi</a:t>
            </a:r>
            <a:r>
              <a:rPr lang="en-IN" dirty="0">
                <a:hlinkClick r:id="rId7"/>
              </a:rPr>
              <a:t>/Capstone-Project (github.com)</a:t>
            </a:r>
            <a:endParaRPr lang="en-IN"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Predictive Analysis (Classification)</a:t>
            </a:r>
          </a:p>
        </p:txBody>
      </p:sp>
      <p:graphicFrame>
        <p:nvGraphicFramePr>
          <p:cNvPr id="8" name="Diagram 7">
            <a:extLst>
              <a:ext uri="{FF2B5EF4-FFF2-40B4-BE49-F238E27FC236}">
                <a16:creationId xmlns:a16="http://schemas.microsoft.com/office/drawing/2014/main" id="{2CB215AE-1910-4A89-8F04-AAF32BB25866}"/>
              </a:ext>
            </a:extLst>
          </p:cNvPr>
          <p:cNvGraphicFramePr/>
          <p:nvPr>
            <p:extLst>
              <p:ext uri="{D42A27DB-BD31-4B8C-83A1-F6EECF244321}">
                <p14:modId xmlns:p14="http://schemas.microsoft.com/office/powerpoint/2010/main" val="3847535232"/>
              </p:ext>
            </p:extLst>
          </p:nvPr>
        </p:nvGraphicFramePr>
        <p:xfrm>
          <a:off x="410032" y="1245185"/>
          <a:ext cx="8863970" cy="4796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526869" y="6041363"/>
            <a:ext cx="8512628" cy="646331"/>
          </a:xfrm>
          <a:prstGeom prst="rect">
            <a:avLst/>
          </a:prstGeom>
        </p:spPr>
        <p:txBody>
          <a:bodyPr wrap="square">
            <a:spAutoFit/>
          </a:bodyPr>
          <a:lstStyle/>
          <a:p>
            <a:r>
              <a:rPr lang="en-US" dirty="0">
                <a:hlinkClick r:id="rId8"/>
              </a:rPr>
              <a:t>Capstone-Project/Machine Learning </a:t>
            </a:r>
            <a:r>
              <a:rPr lang="en-US" dirty="0" err="1">
                <a:hlinkClick r:id="rId8"/>
              </a:rPr>
              <a:t>Prediction.ipynb</a:t>
            </a:r>
            <a:r>
              <a:rPr lang="en-US" dirty="0">
                <a:hlinkClick r:id="rId8"/>
              </a:rPr>
              <a:t> at main · </a:t>
            </a:r>
            <a:r>
              <a:rPr lang="en-US" dirty="0" err="1">
                <a:hlinkClick r:id="rId8"/>
              </a:rPr>
              <a:t>RohitMi</a:t>
            </a:r>
            <a:r>
              <a:rPr lang="en-US" dirty="0">
                <a:hlinkClick r:id="rId8"/>
              </a:rPr>
              <a:t>/Capstone-Project (github.com)</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966952" y="2937126"/>
            <a:ext cx="3010183" cy="242733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b="1" dirty="0">
                <a:solidFill>
                  <a:schemeClr val="tx1"/>
                </a:solidFill>
                <a:latin typeface="+mn-lt"/>
              </a:rPr>
              <a:t>Exploratory data analysis results</a:t>
            </a:r>
          </a:p>
          <a:p>
            <a:pPr>
              <a:spcBef>
                <a:spcPts val="1400"/>
              </a:spcBef>
              <a:buFont typeface="Arial" panose="020B0604020202020204" pitchFamily="34" charset="0"/>
              <a:buChar char="•"/>
            </a:pPr>
            <a:r>
              <a:rPr lang="en-US" sz="2400" b="1" dirty="0">
                <a:solidFill>
                  <a:schemeClr val="tx1"/>
                </a:solidFill>
                <a:latin typeface="+mn-lt"/>
              </a:rPr>
              <a:t>Interactive analytics demo in screenshots</a:t>
            </a:r>
          </a:p>
          <a:p>
            <a:pPr>
              <a:spcBef>
                <a:spcPts val="1400"/>
              </a:spcBef>
              <a:buFont typeface="Arial" panose="020B0604020202020204" pitchFamily="34" charset="0"/>
              <a:buChar char="•"/>
            </a:pPr>
            <a:r>
              <a:rPr lang="en-US" sz="2400" b="1" dirty="0">
                <a:solidFill>
                  <a:schemeClr val="tx1"/>
                </a:solidFill>
                <a:latin typeface="+mn-lt"/>
              </a:rPr>
              <a:t>Predictive analysis results</a:t>
            </a:r>
          </a:p>
          <a:p>
            <a:pPr lvl="1">
              <a:buFont typeface="Arial" panose="020B0604020202020204" pitchFamily="34" charset="0"/>
              <a:buChar char="•"/>
            </a:pPr>
            <a:endParaRPr lang="en-US" sz="1600" dirty="0">
              <a:solidFill>
                <a:schemeClr val="tx1"/>
              </a:solidFill>
              <a:latin typeface="+mn-lt"/>
            </a:endParaRPr>
          </a:p>
          <a:p>
            <a:pPr marL="457200" lvl="1">
              <a:buFont typeface="Arial" panose="020B0604020202020204" pitchFamily="34" charset="0"/>
              <a:buChar char="•"/>
            </a:pPr>
            <a:endParaRPr lang="en-US" sz="1600" dirty="0">
              <a:solidFill>
                <a:schemeClr val="tx1"/>
              </a:solidFill>
              <a:latin typeface="+mn-lt"/>
            </a:endParaRPr>
          </a:p>
        </p:txBody>
      </p:sp>
      <p:pic>
        <p:nvPicPr>
          <p:cNvPr id="3" name="Picture 2" descr="Shape&#10;&#10;Description automatically generated with medium confidence">
            <a:extLst>
              <a:ext uri="{FF2B5EF4-FFF2-40B4-BE49-F238E27FC236}">
                <a16:creationId xmlns:a16="http://schemas.microsoft.com/office/drawing/2014/main" id="{10E7582F-9C69-420E-B699-0E102B94741A}"/>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3865268" y="1662362"/>
            <a:ext cx="5606630" cy="3406027"/>
          </a:xfrm>
          <a:prstGeom prst="rect">
            <a:avLst/>
          </a:prstGeom>
        </p:spPr>
      </p:pic>
      <p:sp>
        <p:nvSpPr>
          <p:cNvPr id="2" name="Flowchart: Punched Tape 1"/>
          <p:cNvSpPr/>
          <p:nvPr/>
        </p:nvSpPr>
        <p:spPr>
          <a:xfrm>
            <a:off x="966952" y="1567543"/>
            <a:ext cx="2669406" cy="1071154"/>
          </a:xfrm>
          <a:prstGeom prst="flowChartPunchedTap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smtClean="0"/>
              <a:t>RESULTS</a:t>
            </a:r>
            <a:endParaRPr lang="en-IN" sz="2800"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
            <a:ext cx="12192000" cy="6855321"/>
          </a:xfrm>
          <a:prstGeom prst="rect">
            <a:avLst/>
          </a:prstGeom>
        </p:spPr>
      </p:pic>
    </p:spTree>
    <p:extLst>
      <p:ext uri="{BB962C8B-B14F-4D97-AF65-F5344CB8AC3E}">
        <p14:creationId xmlns:p14="http://schemas.microsoft.com/office/powerpoint/2010/main" val="2669943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1047280" y="759806"/>
            <a:ext cx="10306520" cy="742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7280" y="1709423"/>
            <a:ext cx="8712925" cy="1712500"/>
          </a:xfrm>
          <a:prstGeom prst="rect">
            <a:avLst/>
          </a:prstGeom>
        </p:spPr>
        <p:txBody>
          <a:bodyPr vert="horz" lIns="91440" tIns="45720" rIns="91440" bIns="45720" rtlCol="0">
            <a:normAutofit lnSpcReduction="10000"/>
          </a:bodyPr>
          <a:lstStyle/>
          <a:p>
            <a:pPr>
              <a:spcBef>
                <a:spcPts val="1400"/>
              </a:spcBef>
            </a:pPr>
            <a:r>
              <a:rPr lang="en-US" sz="2400" dirty="0"/>
              <a:t>The scatter plot shows frequency of flights is correlated with launch success</a:t>
            </a:r>
            <a:r>
              <a:rPr lang="en-US" sz="2400" dirty="0" smtClean="0"/>
              <a:t>.</a:t>
            </a:r>
            <a:endParaRPr lang="en-US" sz="1000" dirty="0"/>
          </a:p>
          <a:p>
            <a:pPr>
              <a:spcBef>
                <a:spcPts val="1400"/>
              </a:spcBef>
            </a:pPr>
            <a:r>
              <a:rPr lang="en-US" sz="2400" dirty="0"/>
              <a:t>As flight number increases so does the success rate of launch site. </a:t>
            </a:r>
          </a:p>
        </p:txBody>
      </p:sp>
      <p:pic>
        <p:nvPicPr>
          <p:cNvPr id="12" name="Picture 11">
            <a:extLst>
              <a:ext uri="{FF2B5EF4-FFF2-40B4-BE49-F238E27FC236}">
                <a16:creationId xmlns:a16="http://schemas.microsoft.com/office/drawing/2014/main" id="{89776429-EECB-4DC6-B256-BA8A62AFF340}"/>
              </a:ext>
            </a:extLst>
          </p:cNvPr>
          <p:cNvPicPr>
            <a:picLocks noChangeAspect="1"/>
          </p:cNvPicPr>
          <p:nvPr/>
        </p:nvPicPr>
        <p:blipFill>
          <a:blip r:embed="rId2"/>
          <a:stretch>
            <a:fillRect/>
          </a:stretch>
        </p:blipFill>
        <p:spPr>
          <a:xfrm>
            <a:off x="1877454" y="3421923"/>
            <a:ext cx="5132946" cy="305410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457199" y="345610"/>
            <a:ext cx="10306520" cy="7859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7199" y="1185176"/>
            <a:ext cx="9470572" cy="2449135"/>
          </a:xfrm>
          <a:prstGeom prst="rect">
            <a:avLst/>
          </a:prstGeom>
        </p:spPr>
        <p:txBody>
          <a:bodyPr vert="horz" lIns="91440" tIns="45720" rIns="91440" bIns="45720" rtlCol="0">
            <a:normAutofit lnSpcReduction="10000"/>
          </a:bodyPr>
          <a:lstStyle/>
          <a:p>
            <a:pPr marL="0" indent="0">
              <a:spcBef>
                <a:spcPts val="1400"/>
              </a:spcBef>
              <a:buNone/>
            </a:pPr>
            <a:r>
              <a:rPr lang="en-US" sz="2000" dirty="0"/>
              <a:t>The scatter plot highlights several things;</a:t>
            </a:r>
          </a:p>
          <a:p>
            <a:pPr marL="457200" indent="-457200">
              <a:spcBef>
                <a:spcPts val="1400"/>
              </a:spcBef>
              <a:buFont typeface="+mj-lt"/>
              <a:buAutoNum type="arabicPeriod"/>
            </a:pPr>
            <a:r>
              <a:rPr lang="en-US" sz="2000" dirty="0"/>
              <a:t>All three sites have launched mostly lighter rockets with successful outcome.</a:t>
            </a:r>
          </a:p>
          <a:p>
            <a:pPr marL="457200" indent="-457200">
              <a:spcBef>
                <a:spcPts val="1400"/>
              </a:spcBef>
              <a:buFont typeface="+mj-lt"/>
              <a:buAutoNum type="arabicPeriod"/>
            </a:pPr>
            <a:r>
              <a:rPr lang="en-US" sz="2000" dirty="0"/>
              <a:t>CCAFS SLC 40 have launched heavier payload rockets with successful outcomes, the site also launched the most rockets overall. This suggests number of flights leads to more successful outcome with heavier payload rockets. It suggests the more rockets they launches they gain experience in managing heavier payloads.</a:t>
            </a:r>
            <a:endParaRPr lang="en-US" sz="1800" dirty="0"/>
          </a:p>
          <a:p>
            <a:pPr marL="457200" indent="-457200">
              <a:spcBef>
                <a:spcPts val="1400"/>
              </a:spcBef>
              <a:buFont typeface="+mj-lt"/>
              <a:buAutoNum type="arabicPeriod"/>
            </a:pPr>
            <a:endParaRPr lang="en-US" sz="2400" dirty="0"/>
          </a:p>
        </p:txBody>
      </p:sp>
      <p:pic>
        <p:nvPicPr>
          <p:cNvPr id="6" name="Picture 5" descr="Chart, scatter chart&#10;&#10;Description automatically generated">
            <a:extLst>
              <a:ext uri="{FF2B5EF4-FFF2-40B4-BE49-F238E27FC236}">
                <a16:creationId xmlns:a16="http://schemas.microsoft.com/office/drawing/2014/main" id="{44F74150-1176-4908-A2D5-B11B35168538}"/>
              </a:ext>
            </a:extLst>
          </p:cNvPr>
          <p:cNvPicPr>
            <a:picLocks noChangeAspect="1"/>
          </p:cNvPicPr>
          <p:nvPr/>
        </p:nvPicPr>
        <p:blipFill>
          <a:blip r:embed="rId2"/>
          <a:stretch>
            <a:fillRect/>
          </a:stretch>
        </p:blipFill>
        <p:spPr>
          <a:xfrm>
            <a:off x="1618731" y="3687911"/>
            <a:ext cx="5217463" cy="284351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703056" y="649605"/>
            <a:ext cx="3305792" cy="975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703056" y="2333297"/>
            <a:ext cx="3305792"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dirty="0">
                <a:solidFill>
                  <a:schemeClr val="tx1"/>
                </a:solidFill>
                <a:latin typeface="+mn-lt"/>
              </a:rPr>
              <a:t>Executive Summary</a:t>
            </a:r>
          </a:p>
          <a:p>
            <a:pPr>
              <a:spcBef>
                <a:spcPts val="1400"/>
              </a:spcBef>
              <a:buFont typeface="Arial" panose="020B0604020202020204" pitchFamily="34" charset="0"/>
              <a:buChar char="•"/>
            </a:pPr>
            <a:r>
              <a:rPr lang="en-US" sz="2000" dirty="0">
                <a:solidFill>
                  <a:schemeClr val="tx1"/>
                </a:solidFill>
                <a:latin typeface="+mn-lt"/>
              </a:rPr>
              <a:t>Introduction</a:t>
            </a:r>
          </a:p>
          <a:p>
            <a:pPr>
              <a:spcBef>
                <a:spcPts val="1400"/>
              </a:spcBef>
              <a:buFont typeface="Arial" panose="020B0604020202020204" pitchFamily="34" charset="0"/>
              <a:buChar char="•"/>
            </a:pPr>
            <a:r>
              <a:rPr lang="en-US" sz="2000" dirty="0">
                <a:solidFill>
                  <a:schemeClr val="tx1"/>
                </a:solidFill>
                <a:latin typeface="+mn-lt"/>
              </a:rPr>
              <a:t>Methodology</a:t>
            </a:r>
          </a:p>
          <a:p>
            <a:pPr>
              <a:spcBef>
                <a:spcPts val="1400"/>
              </a:spcBef>
              <a:buFont typeface="Arial" panose="020B0604020202020204" pitchFamily="34" charset="0"/>
              <a:buChar char="•"/>
            </a:pPr>
            <a:r>
              <a:rPr lang="en-US" sz="2000" dirty="0">
                <a:solidFill>
                  <a:schemeClr val="tx1"/>
                </a:solidFill>
                <a:latin typeface="+mn-lt"/>
              </a:rPr>
              <a:t>Results</a:t>
            </a:r>
          </a:p>
          <a:p>
            <a:pPr>
              <a:spcBef>
                <a:spcPts val="1400"/>
              </a:spcBef>
              <a:buFont typeface="Arial" panose="020B0604020202020204" pitchFamily="34" charset="0"/>
              <a:buChar char="•"/>
            </a:pPr>
            <a:r>
              <a:rPr lang="en-US" sz="2000" dirty="0">
                <a:solidFill>
                  <a:schemeClr val="tx1"/>
                </a:solidFill>
                <a:latin typeface="+mn-lt"/>
              </a:rPr>
              <a:t>Conclusion</a:t>
            </a:r>
          </a:p>
          <a:p>
            <a:pPr>
              <a:spcBef>
                <a:spcPts val="1400"/>
              </a:spcBef>
              <a:buFont typeface="Arial" panose="020B0604020202020204" pitchFamily="34" charset="0"/>
              <a:buChar char="•"/>
            </a:pPr>
            <a:r>
              <a:rPr lang="en-US" sz="2000" dirty="0">
                <a:solidFill>
                  <a:schemeClr val="tx1"/>
                </a:solidFill>
                <a:latin typeface="+mn-lt"/>
              </a:rPr>
              <a:t>Appendix</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546537" y="447107"/>
            <a:ext cx="10306520" cy="8347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7166" y="1300914"/>
            <a:ext cx="9348652" cy="2307245"/>
          </a:xfrm>
          <a:prstGeom prst="rect">
            <a:avLst/>
          </a:prstGeom>
        </p:spPr>
        <p:txBody>
          <a:bodyPr vert="horz" lIns="91440" tIns="45720" rIns="91440" bIns="45720" rtlCol="0">
            <a:normAutofit/>
          </a:bodyPr>
          <a:lstStyle/>
          <a:p>
            <a:pPr>
              <a:spcBef>
                <a:spcPts val="1400"/>
              </a:spcBef>
            </a:pPr>
            <a:r>
              <a:rPr lang="en-US" sz="2400" dirty="0"/>
              <a:t>The bar chart highlights the relationship between Class and Orbit.</a:t>
            </a:r>
          </a:p>
          <a:p>
            <a:pPr>
              <a:spcBef>
                <a:spcPts val="1400"/>
              </a:spcBef>
            </a:pPr>
            <a:endParaRPr lang="en-US" sz="1000" dirty="0"/>
          </a:p>
          <a:p>
            <a:pPr>
              <a:spcBef>
                <a:spcPts val="1400"/>
              </a:spcBef>
            </a:pPr>
            <a:r>
              <a:rPr lang="en-US" sz="2400" dirty="0"/>
              <a:t>Rocket launched in ES-L1, GEO, HEO and SSO orbit demonstrate the highest success rate.</a:t>
            </a:r>
          </a:p>
        </p:txBody>
      </p:sp>
      <p:pic>
        <p:nvPicPr>
          <p:cNvPr id="6" name="Picture 5">
            <a:extLst>
              <a:ext uri="{FF2B5EF4-FFF2-40B4-BE49-F238E27FC236}">
                <a16:creationId xmlns:a16="http://schemas.microsoft.com/office/drawing/2014/main" id="{2E31C60F-7A08-4048-B1B2-C0E2352D075E}"/>
              </a:ext>
            </a:extLst>
          </p:cNvPr>
          <p:cNvPicPr>
            <a:picLocks noChangeAspect="1"/>
          </p:cNvPicPr>
          <p:nvPr/>
        </p:nvPicPr>
        <p:blipFill>
          <a:blip r:embed="rId2"/>
          <a:stretch>
            <a:fillRect/>
          </a:stretch>
        </p:blipFill>
        <p:spPr>
          <a:xfrm>
            <a:off x="2221444" y="3589073"/>
            <a:ext cx="4897814" cy="326892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650173" y="197987"/>
            <a:ext cx="10306520" cy="53336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accent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0173" y="885687"/>
            <a:ext cx="8994570" cy="2321217"/>
          </a:xfrm>
          <a:prstGeom prst="rect">
            <a:avLst/>
          </a:prstGeom>
        </p:spPr>
        <p:txBody>
          <a:bodyPr vert="horz" lIns="91440" tIns="45720" rIns="91440" bIns="45720" rtlCol="0">
            <a:normAutofit/>
          </a:bodyPr>
          <a:lstStyle/>
          <a:p>
            <a:pPr>
              <a:spcBef>
                <a:spcPts val="1400"/>
              </a:spcBef>
            </a:pPr>
            <a:r>
              <a:rPr lang="en-US" sz="2400" dirty="0"/>
              <a:t>The frequency of flights is correlated with launch success. As volumes of flight increases so does the likelihood of successful launches.</a:t>
            </a:r>
          </a:p>
          <a:p>
            <a:pPr>
              <a:spcBef>
                <a:spcPts val="1400"/>
              </a:spcBef>
            </a:pPr>
            <a:r>
              <a:rPr lang="en-US" sz="2400" dirty="0"/>
              <a:t>There appears to be no relationship between GTO orbit and flight number.</a:t>
            </a:r>
          </a:p>
          <a:p>
            <a:pPr>
              <a:spcBef>
                <a:spcPts val="1400"/>
              </a:spcBef>
            </a:pPr>
            <a:endParaRPr lang="en-US" sz="2400" dirty="0"/>
          </a:p>
        </p:txBody>
      </p:sp>
      <p:pic>
        <p:nvPicPr>
          <p:cNvPr id="6" name="Picture 5">
            <a:extLst>
              <a:ext uri="{FF2B5EF4-FFF2-40B4-BE49-F238E27FC236}">
                <a16:creationId xmlns:a16="http://schemas.microsoft.com/office/drawing/2014/main" id="{DC04083F-8598-4271-AE6A-776C1B773C86}"/>
              </a:ext>
            </a:extLst>
          </p:cNvPr>
          <p:cNvPicPr>
            <a:picLocks noChangeAspect="1"/>
          </p:cNvPicPr>
          <p:nvPr/>
        </p:nvPicPr>
        <p:blipFill>
          <a:blip r:embed="rId2"/>
          <a:stretch>
            <a:fillRect/>
          </a:stretch>
        </p:blipFill>
        <p:spPr>
          <a:xfrm>
            <a:off x="1270885" y="3292757"/>
            <a:ext cx="6109629" cy="3446738"/>
          </a:xfrm>
          <a:prstGeom prst="rect">
            <a:avLst/>
          </a:prstGeom>
        </p:spPr>
      </p:pic>
      <p:cxnSp>
        <p:nvCxnSpPr>
          <p:cNvPr id="8" name="Straight Arrow Connector 7">
            <a:extLst>
              <a:ext uri="{FF2B5EF4-FFF2-40B4-BE49-F238E27FC236}">
                <a16:creationId xmlns:a16="http://schemas.microsoft.com/office/drawing/2014/main" id="{807C50CE-85DE-45F3-84A4-DD16E3F4FF40}"/>
              </a:ext>
            </a:extLst>
          </p:cNvPr>
          <p:cNvCxnSpPr>
            <a:cxnSpLocks/>
          </p:cNvCxnSpPr>
          <p:nvPr/>
        </p:nvCxnSpPr>
        <p:spPr>
          <a:xfrm>
            <a:off x="2127069" y="3723097"/>
            <a:ext cx="1779802" cy="7320"/>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D3CDD5F-0534-4C2C-95EB-3243D5317159}"/>
              </a:ext>
            </a:extLst>
          </p:cNvPr>
          <p:cNvCxnSpPr>
            <a:cxnSpLocks/>
          </p:cNvCxnSpPr>
          <p:nvPr/>
        </p:nvCxnSpPr>
        <p:spPr>
          <a:xfrm flipV="1">
            <a:off x="2173538" y="3970481"/>
            <a:ext cx="3016635" cy="5278"/>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D636580-1744-4205-A632-C2CAB8469338}"/>
              </a:ext>
            </a:extLst>
          </p:cNvPr>
          <p:cNvCxnSpPr>
            <a:cxnSpLocks/>
          </p:cNvCxnSpPr>
          <p:nvPr/>
        </p:nvCxnSpPr>
        <p:spPr>
          <a:xfrm flipV="1">
            <a:off x="2134349" y="4739336"/>
            <a:ext cx="3016635" cy="572"/>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1047280" y="752002"/>
            <a:ext cx="10306520" cy="7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7280" y="1547427"/>
            <a:ext cx="8728091" cy="2652804"/>
          </a:xfrm>
          <a:prstGeom prst="rect">
            <a:avLst/>
          </a:prstGeom>
        </p:spPr>
        <p:txBody>
          <a:bodyPr vert="horz" lIns="91440" tIns="45720" rIns="91440" bIns="45720" rtlCol="0">
            <a:noAutofit/>
          </a:bodyPr>
          <a:lstStyle/>
          <a:p>
            <a:pPr>
              <a:spcBef>
                <a:spcPts val="1400"/>
              </a:spcBef>
            </a:pPr>
            <a:r>
              <a:rPr lang="en-US" sz="2400" dirty="0"/>
              <a:t>ISS orbit demonstrates most successful rocket launches with heavy payloads, over 8000 kg.</a:t>
            </a:r>
          </a:p>
          <a:p>
            <a:pPr>
              <a:spcBef>
                <a:spcPts val="1400"/>
              </a:spcBef>
            </a:pPr>
            <a:r>
              <a:rPr lang="en-US" sz="2400" dirty="0"/>
              <a:t>Heavy payloads have a negative influence on GTO orbits.</a:t>
            </a:r>
          </a:p>
          <a:p>
            <a:pPr>
              <a:spcBef>
                <a:spcPts val="1400"/>
              </a:spcBef>
            </a:pPr>
            <a:r>
              <a:rPr lang="en-US" sz="2400" dirty="0"/>
              <a:t>SSO/LEO show multiple successful launches with lighter payloads; under 6000kg payload mass.</a:t>
            </a:r>
          </a:p>
          <a:p>
            <a:pPr>
              <a:spcBef>
                <a:spcPts val="1400"/>
              </a:spcBef>
            </a:pPr>
            <a:endParaRPr lang="en-US" sz="2400" dirty="0"/>
          </a:p>
          <a:p>
            <a:pPr marL="0" indent="0">
              <a:buNone/>
            </a:pPr>
            <a:r>
              <a:rPr lang="en-US" sz="2400" b="0" i="0" dirty="0">
                <a:effectLst/>
              </a:rPr>
              <a:t/>
            </a:r>
            <a:br>
              <a:rPr lang="en-US" sz="2400" b="0" i="0" dirty="0">
                <a:effectLst/>
              </a:rPr>
            </a:br>
            <a:endParaRPr lang="en-US" sz="2400" dirty="0"/>
          </a:p>
        </p:txBody>
      </p:sp>
      <p:pic>
        <p:nvPicPr>
          <p:cNvPr id="6" name="Picture 5">
            <a:extLst>
              <a:ext uri="{FF2B5EF4-FFF2-40B4-BE49-F238E27FC236}">
                <a16:creationId xmlns:a16="http://schemas.microsoft.com/office/drawing/2014/main" id="{C97B4631-8675-4AE1-9D50-17882B6AE264}"/>
              </a:ext>
            </a:extLst>
          </p:cNvPr>
          <p:cNvPicPr>
            <a:picLocks noChangeAspect="1"/>
          </p:cNvPicPr>
          <p:nvPr/>
        </p:nvPicPr>
        <p:blipFill>
          <a:blip r:embed="rId2"/>
          <a:stretch>
            <a:fillRect/>
          </a:stretch>
        </p:blipFill>
        <p:spPr>
          <a:xfrm>
            <a:off x="1977855" y="3498915"/>
            <a:ext cx="4727746" cy="316926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1047280" y="759806"/>
            <a:ext cx="10306520" cy="10509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accent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7280" y="1810763"/>
            <a:ext cx="8503919" cy="1002093"/>
          </a:xfrm>
          <a:prstGeom prst="rect">
            <a:avLst/>
          </a:prstGeom>
        </p:spPr>
        <p:txBody>
          <a:bodyPr vert="horz" lIns="91440" tIns="45720" rIns="91440" bIns="45720" rtlCol="0">
            <a:normAutofit/>
          </a:bodyPr>
          <a:lstStyle/>
          <a:p>
            <a:pPr marL="0" indent="0">
              <a:spcBef>
                <a:spcPts val="1400"/>
              </a:spcBef>
              <a:buNone/>
            </a:pPr>
            <a:r>
              <a:rPr lang="en-US" dirty="0"/>
              <a:t>The line chart demonstrates the increase in successful launches since 2013, which peaked in 2019. The drop in 2020 could be the effects of shut down of operations due to Covid. </a:t>
            </a:r>
          </a:p>
        </p:txBody>
      </p:sp>
      <p:pic>
        <p:nvPicPr>
          <p:cNvPr id="8" name="Picture 7">
            <a:extLst>
              <a:ext uri="{FF2B5EF4-FFF2-40B4-BE49-F238E27FC236}">
                <a16:creationId xmlns:a16="http://schemas.microsoft.com/office/drawing/2014/main" id="{51CD7DD4-7170-4873-9700-2630BD1BEEFC}"/>
              </a:ext>
            </a:extLst>
          </p:cNvPr>
          <p:cNvPicPr>
            <a:picLocks noChangeAspect="1"/>
          </p:cNvPicPr>
          <p:nvPr/>
        </p:nvPicPr>
        <p:blipFill rotWithShape="1">
          <a:blip r:embed="rId2"/>
          <a:srcRect l="7135" r="2369" b="-3"/>
          <a:stretch/>
        </p:blipFill>
        <p:spPr>
          <a:xfrm>
            <a:off x="2114145" y="2812856"/>
            <a:ext cx="5294532" cy="409104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lowchart: Punched Tape 2"/>
          <p:cNvSpPr/>
          <p:nvPr/>
        </p:nvSpPr>
        <p:spPr>
          <a:xfrm>
            <a:off x="1113183" y="1616765"/>
            <a:ext cx="7179942" cy="2650435"/>
          </a:xfrm>
          <a:prstGeom prst="flowChartPunchedTape">
            <a:avLst/>
          </a:prstGeom>
        </p:spPr>
        <p:style>
          <a:lnRef idx="3">
            <a:schemeClr val="lt1"/>
          </a:lnRef>
          <a:fillRef idx="1">
            <a:schemeClr val="accent2"/>
          </a:fillRef>
          <a:effectRef idx="1">
            <a:schemeClr val="accent2"/>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IN" b="1">
              <a:ln/>
              <a:solidFill>
                <a:schemeClr val="accent3"/>
              </a:solidFill>
            </a:endParaRPr>
          </a:p>
        </p:txBody>
      </p:sp>
      <p:sp>
        <p:nvSpPr>
          <p:cNvPr id="2" name="Title 1">
            <a:extLst>
              <a:ext uri="{FF2B5EF4-FFF2-40B4-BE49-F238E27FC236}">
                <a16:creationId xmlns:a16="http://schemas.microsoft.com/office/drawing/2014/main" id="{577D8D27-2300-4DA5-8585-C022DE7F92D4}"/>
              </a:ext>
            </a:extLst>
          </p:cNvPr>
          <p:cNvSpPr>
            <a:spLocks noGrp="1"/>
          </p:cNvSpPr>
          <p:nvPr>
            <p:ph type="title"/>
          </p:nvPr>
        </p:nvSpPr>
        <p:spPr>
          <a:xfrm>
            <a:off x="1395954" y="690700"/>
            <a:ext cx="6897171" cy="4457696"/>
          </a:xfrm>
        </p:spPr>
        <p:txBody>
          <a:bodyPr vert="horz" lIns="91440" tIns="45720" rIns="91440" bIns="45720" rtlCol="0" anchor="ctr">
            <a:normAutofit/>
          </a:bodyPr>
          <a:lstStyle/>
          <a:p>
            <a:r>
              <a:rPr lang="en-US" sz="8000" dirty="0">
                <a:solidFill>
                  <a:srgbClr val="FFFFFF"/>
                </a:solidFill>
              </a:rPr>
              <a:t>EDA WITH SQL</a:t>
            </a:r>
          </a:p>
        </p:txBody>
      </p:sp>
    </p:spTree>
    <p:extLst>
      <p:ext uri="{BB962C8B-B14F-4D97-AF65-F5344CB8AC3E}">
        <p14:creationId xmlns:p14="http://schemas.microsoft.com/office/powerpoint/2010/main" val="204742949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7653" y="1487488"/>
            <a:ext cx="8159126" cy="793750"/>
          </a:xfrm>
          <a:prstGeom prst="rect">
            <a:avLst/>
          </a:prstGeom>
          <a:ln>
            <a:solidFill>
              <a:schemeClr val="dk1"/>
            </a:solidFill>
          </a:ln>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(LAUNCH SITE) FROM SPACEDATASET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99E073C9-0944-4388-B9D9-830139848236}"/>
              </a:ext>
            </a:extLst>
          </p:cNvPr>
          <p:cNvPicPr>
            <a:picLocks noChangeAspect="1"/>
          </p:cNvPicPr>
          <p:nvPr/>
        </p:nvPicPr>
        <p:blipFill>
          <a:blip r:embed="rId3"/>
          <a:stretch>
            <a:fillRect/>
          </a:stretch>
        </p:blipFill>
        <p:spPr>
          <a:xfrm>
            <a:off x="2294253" y="2865693"/>
            <a:ext cx="2011790" cy="2228748"/>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22DD1F7D-514F-463F-82CC-EFA31BE7A2E9}"/>
              </a:ext>
            </a:extLst>
          </p:cNvPr>
          <p:cNvSpPr txBox="1">
            <a:spLocks/>
          </p:cNvSpPr>
          <p:nvPr/>
        </p:nvSpPr>
        <p:spPr>
          <a:xfrm>
            <a:off x="795144" y="5408115"/>
            <a:ext cx="8295846" cy="7707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returns only unique (‘distinct’) values from the column ‘Launch site’.</a:t>
            </a:r>
          </a:p>
        </p:txBody>
      </p:sp>
      <p:sp>
        <p:nvSpPr>
          <p:cNvPr id="13" name="TextBox 12">
            <a:extLst>
              <a:ext uri="{FF2B5EF4-FFF2-40B4-BE49-F238E27FC236}">
                <a16:creationId xmlns:a16="http://schemas.microsoft.com/office/drawing/2014/main" id="{784776B6-40E8-495B-B0B1-3F868EAD6E42}"/>
              </a:ext>
            </a:extLst>
          </p:cNvPr>
          <p:cNvSpPr txBox="1"/>
          <p:nvPr/>
        </p:nvSpPr>
        <p:spPr>
          <a:xfrm>
            <a:off x="1996865" y="2496361"/>
            <a:ext cx="2606566" cy="369332"/>
          </a:xfrm>
          <a:prstGeom prst="rect">
            <a:avLst/>
          </a:prstGeom>
          <a:noFill/>
          <a:ln>
            <a:solidFill>
              <a:schemeClr val="dk1"/>
            </a:solidFill>
          </a:ln>
        </p:spPr>
        <p:txBody>
          <a:bodyPr wrap="square" rtlCol="0">
            <a:spAutoFit/>
          </a:bodyPr>
          <a:lstStyle/>
          <a:p>
            <a:r>
              <a:rPr lang="en-GB" dirty="0"/>
              <a:t>UNIQUE LAUNCH SITES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Launch Site Names Begin with 'CCA'</a:t>
            </a:r>
          </a:p>
        </p:txBody>
      </p:sp>
      <p:pic>
        <p:nvPicPr>
          <p:cNvPr id="8" name="Picture 7">
            <a:extLst>
              <a:ext uri="{FF2B5EF4-FFF2-40B4-BE49-F238E27FC236}">
                <a16:creationId xmlns:a16="http://schemas.microsoft.com/office/drawing/2014/main" id="{833BC1FC-3CE0-47D3-96FF-2945B1F788C9}"/>
              </a:ext>
            </a:extLst>
          </p:cNvPr>
          <p:cNvPicPr>
            <a:picLocks noChangeAspect="1"/>
          </p:cNvPicPr>
          <p:nvPr/>
        </p:nvPicPr>
        <p:blipFill>
          <a:blip r:embed="rId3"/>
          <a:stretch>
            <a:fillRect/>
          </a:stretch>
        </p:blipFill>
        <p:spPr>
          <a:xfrm>
            <a:off x="591148" y="2939338"/>
            <a:ext cx="8950417" cy="2038350"/>
          </a:xfrm>
          <a:prstGeom prst="rect">
            <a:avLst/>
          </a:prstGeom>
          <a:ln>
            <a:solidFill>
              <a:schemeClr val="dk1"/>
            </a:solidFill>
          </a:ln>
        </p:spPr>
      </p:pic>
      <p:sp>
        <p:nvSpPr>
          <p:cNvPr id="10" name="Content Placeholder 4">
            <a:extLst>
              <a:ext uri="{FF2B5EF4-FFF2-40B4-BE49-F238E27FC236}">
                <a16:creationId xmlns:a16="http://schemas.microsoft.com/office/drawing/2014/main" id="{81E406FA-E76F-4805-B197-83662FD5A494}"/>
              </a:ext>
            </a:extLst>
          </p:cNvPr>
          <p:cNvSpPr txBox="1">
            <a:spLocks/>
          </p:cNvSpPr>
          <p:nvPr/>
        </p:nvSpPr>
        <p:spPr>
          <a:xfrm>
            <a:off x="770011" y="1463234"/>
            <a:ext cx="8453501" cy="1319216"/>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 FROM SPACEDATASET WHERE LAUNCH_SITE LIKE ‘CCA%’ LIMIT 5</a:t>
            </a:r>
          </a:p>
        </p:txBody>
      </p:sp>
      <p:sp>
        <p:nvSpPr>
          <p:cNvPr id="12" name="TextBox 11">
            <a:extLst>
              <a:ext uri="{FF2B5EF4-FFF2-40B4-BE49-F238E27FC236}">
                <a16:creationId xmlns:a16="http://schemas.microsoft.com/office/drawing/2014/main" id="{68BDEA2F-2544-41F5-A292-B53BD32FD20B}"/>
              </a:ext>
            </a:extLst>
          </p:cNvPr>
          <p:cNvSpPr txBox="1"/>
          <p:nvPr/>
        </p:nvSpPr>
        <p:spPr>
          <a:xfrm>
            <a:off x="753683" y="5081568"/>
            <a:ext cx="8469829" cy="1200329"/>
          </a:xfrm>
          <a:prstGeom prst="rect">
            <a:avLst/>
          </a:prstGeom>
          <a:noFill/>
        </p:spPr>
        <p:txBody>
          <a:bodyPr wrap="square" rtlCol="0">
            <a:spAutoFit/>
          </a:bodyPr>
          <a:lstStyle/>
          <a:p>
            <a:r>
              <a:rPr lang="en-GB" sz="2400" dirty="0" err="1"/>
              <a:t>Asterics</a:t>
            </a:r>
            <a:r>
              <a:rPr lang="en-GB" sz="2400" dirty="0"/>
              <a:t> (*) returns all values from the table and ‘Like’ is an SQL operator that looks for specified pattern in a column. ‘Limit 5’ retrieves the top 5 rows of the table.</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5134" y="4691063"/>
            <a:ext cx="8203096" cy="89376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rPr>
              <a:t>The ‘sum’ function returns the ‘sum’ of all payload mass kg that falls under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Total Payload Mass</a:t>
            </a:r>
          </a:p>
        </p:txBody>
      </p:sp>
      <p:pic>
        <p:nvPicPr>
          <p:cNvPr id="8" name="Picture 7">
            <a:extLst>
              <a:ext uri="{FF2B5EF4-FFF2-40B4-BE49-F238E27FC236}">
                <a16:creationId xmlns:a16="http://schemas.microsoft.com/office/drawing/2014/main" id="{24566909-385B-49E2-A455-593A1924ACB4}"/>
              </a:ext>
            </a:extLst>
          </p:cNvPr>
          <p:cNvPicPr>
            <a:picLocks noChangeAspect="1"/>
          </p:cNvPicPr>
          <p:nvPr/>
        </p:nvPicPr>
        <p:blipFill>
          <a:blip r:embed="rId3"/>
          <a:stretch>
            <a:fillRect/>
          </a:stretch>
        </p:blipFill>
        <p:spPr>
          <a:xfrm>
            <a:off x="1471770" y="3139520"/>
            <a:ext cx="2958942" cy="1192433"/>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A87BC954-F33F-43BB-9AE1-717DE1AEE8A3}"/>
              </a:ext>
            </a:extLst>
          </p:cNvPr>
          <p:cNvSpPr txBox="1">
            <a:spLocks/>
          </p:cNvSpPr>
          <p:nvPr/>
        </p:nvSpPr>
        <p:spPr>
          <a:xfrm>
            <a:off x="770011" y="1587977"/>
            <a:ext cx="8745050" cy="1301404"/>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SUM(PAYLOAD_MASS_KG_)AS TOT_PAYLOAD_MASS FROM SPACEDATASET WHERE CUSTOMER=‘NASA (CRS)’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65693"/>
            <a:ext cx="9745663" cy="11064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rPr>
              <a:t>‘AVG’ function returns the average of ‘payload mass kg’, the ‘where’ function returns an average when booster version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Average Payload Mass by F9 v1.1</a:t>
            </a:r>
          </a:p>
        </p:txBody>
      </p:sp>
      <p:sp>
        <p:nvSpPr>
          <p:cNvPr id="9" name="Content Placeholder 4">
            <a:extLst>
              <a:ext uri="{FF2B5EF4-FFF2-40B4-BE49-F238E27FC236}">
                <a16:creationId xmlns:a16="http://schemas.microsoft.com/office/drawing/2014/main" id="{E1395DF7-4CB7-4F0C-91F8-F8DB295C3A6A}"/>
              </a:ext>
            </a:extLst>
          </p:cNvPr>
          <p:cNvSpPr txBox="1">
            <a:spLocks/>
          </p:cNvSpPr>
          <p:nvPr/>
        </p:nvSpPr>
        <p:spPr>
          <a:xfrm>
            <a:off x="770010" y="1502907"/>
            <a:ext cx="8678789" cy="1301404"/>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AVG(PAYLOAD_MASS_KG_)AS AVG_PAYLOAD_MASS FROM SPACEDATASET WHERE BOOSTER_VERSION = ‘F9 V1.1’</a:t>
            </a:r>
          </a:p>
        </p:txBody>
      </p:sp>
      <p:sp>
        <p:nvSpPr>
          <p:cNvPr id="14" name="TextBox 13">
            <a:extLst>
              <a:ext uri="{FF2B5EF4-FFF2-40B4-BE49-F238E27FC236}">
                <a16:creationId xmlns:a16="http://schemas.microsoft.com/office/drawing/2014/main" id="{A6D008CB-86FA-4F4B-90DA-65E78950F79A}"/>
              </a:ext>
            </a:extLst>
          </p:cNvPr>
          <p:cNvSpPr txBox="1"/>
          <p:nvPr/>
        </p:nvSpPr>
        <p:spPr>
          <a:xfrm>
            <a:off x="1878249" y="3020919"/>
            <a:ext cx="2469931" cy="369332"/>
          </a:xfrm>
          <a:prstGeom prst="rect">
            <a:avLst/>
          </a:prstGeom>
          <a:solidFill>
            <a:schemeClr val="bg1"/>
          </a:solidFill>
          <a:ln>
            <a:solidFill>
              <a:schemeClr val="dk1"/>
            </a:solidFill>
          </a:ln>
        </p:spPr>
        <p:txBody>
          <a:bodyPr wrap="square" rtlCol="0">
            <a:spAutoFit/>
          </a:bodyPr>
          <a:lstStyle/>
          <a:p>
            <a:r>
              <a:rPr lang="en-US" sz="1800" dirty="0">
                <a:solidFill>
                  <a:schemeClr val="accent3">
                    <a:lumMod val="25000"/>
                  </a:schemeClr>
                </a:solidFill>
                <a:latin typeface="Abadi" panose="020B0604020104020204" pitchFamily="34" charset="0"/>
              </a:rPr>
              <a:t>AVG_PAYLOAD_MASS </a:t>
            </a:r>
          </a:p>
        </p:txBody>
      </p:sp>
      <p:sp>
        <p:nvSpPr>
          <p:cNvPr id="15" name="TextBox 14">
            <a:extLst>
              <a:ext uri="{FF2B5EF4-FFF2-40B4-BE49-F238E27FC236}">
                <a16:creationId xmlns:a16="http://schemas.microsoft.com/office/drawing/2014/main" id="{615C54B6-EB26-4112-918C-7A43D0CE4C90}"/>
              </a:ext>
            </a:extLst>
          </p:cNvPr>
          <p:cNvSpPr txBox="1"/>
          <p:nvPr/>
        </p:nvSpPr>
        <p:spPr>
          <a:xfrm>
            <a:off x="1878248" y="3401703"/>
            <a:ext cx="2469931" cy="646331"/>
          </a:xfrm>
          <a:prstGeom prst="rect">
            <a:avLst/>
          </a:prstGeom>
          <a:solidFill>
            <a:schemeClr val="bg1"/>
          </a:solidFill>
          <a:ln>
            <a:solidFill>
              <a:schemeClr val="dk1"/>
            </a:solidFill>
          </a:ln>
        </p:spPr>
        <p:txBody>
          <a:bodyPr wrap="square" rtlCol="0">
            <a:spAutoFit/>
          </a:bodyPr>
          <a:lstStyle/>
          <a:p>
            <a:r>
              <a:rPr lang="en-GB" dirty="0"/>
              <a:t>2928</a:t>
            </a:r>
          </a:p>
          <a:p>
            <a:endParaRPr lang="en-GB" dirty="0"/>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461396"/>
            <a:ext cx="8811311" cy="11953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rPr>
              <a:t>‘Min’ function returns the earliest date of the successful ground pad launch. The ‘where’ selects the specified landing outcome and ‘Like’ operator matches the string and retrieves the value.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First Successful Ground Landing Date</a:t>
            </a:r>
          </a:p>
        </p:txBody>
      </p:sp>
      <p:sp>
        <p:nvSpPr>
          <p:cNvPr id="9" name="Content Placeholder 4">
            <a:extLst>
              <a:ext uri="{FF2B5EF4-FFF2-40B4-BE49-F238E27FC236}">
                <a16:creationId xmlns:a16="http://schemas.microsoft.com/office/drawing/2014/main" id="{43BEE2E3-0B60-4AE8-A568-C316865F344C}"/>
              </a:ext>
            </a:extLst>
          </p:cNvPr>
          <p:cNvSpPr txBox="1">
            <a:spLocks/>
          </p:cNvSpPr>
          <p:nvPr/>
        </p:nvSpPr>
        <p:spPr>
          <a:xfrm>
            <a:off x="770011" y="1441032"/>
            <a:ext cx="9129363" cy="1356105"/>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MIN(DATE) AS FIRST_DATE FROM SPACEDATASET WHERE LANDING_OUTCOME LIKE ‘SUCCESS (GROUND PAD)’</a:t>
            </a:r>
          </a:p>
        </p:txBody>
      </p:sp>
      <p:pic>
        <p:nvPicPr>
          <p:cNvPr id="12" name="Picture 11">
            <a:extLst>
              <a:ext uri="{FF2B5EF4-FFF2-40B4-BE49-F238E27FC236}">
                <a16:creationId xmlns:a16="http://schemas.microsoft.com/office/drawing/2014/main" id="{73313382-1994-4DED-84E8-1D6AC47DF365}"/>
              </a:ext>
            </a:extLst>
          </p:cNvPr>
          <p:cNvPicPr>
            <a:picLocks noChangeAspect="1"/>
          </p:cNvPicPr>
          <p:nvPr/>
        </p:nvPicPr>
        <p:blipFill>
          <a:blip r:embed="rId3"/>
          <a:stretch>
            <a:fillRect/>
          </a:stretch>
        </p:blipFill>
        <p:spPr>
          <a:xfrm>
            <a:off x="1924836" y="3205523"/>
            <a:ext cx="2852345" cy="882869"/>
          </a:xfrm>
          <a:prstGeom prst="rect">
            <a:avLst/>
          </a:prstGeom>
          <a:solidFill>
            <a:schemeClr val="bg1"/>
          </a:solidFill>
          <a:ln>
            <a:solidFill>
              <a:schemeClr val="dk1"/>
            </a:solidFill>
          </a:ln>
        </p:spPr>
      </p:pic>
      <p:sp>
        <p:nvSpPr>
          <p:cNvPr id="13" name="TextBox 12">
            <a:extLst>
              <a:ext uri="{FF2B5EF4-FFF2-40B4-BE49-F238E27FC236}">
                <a16:creationId xmlns:a16="http://schemas.microsoft.com/office/drawing/2014/main" id="{105B8199-B4EB-436A-93B7-56701AA5EC50}"/>
              </a:ext>
            </a:extLst>
          </p:cNvPr>
          <p:cNvSpPr txBox="1"/>
          <p:nvPr/>
        </p:nvSpPr>
        <p:spPr>
          <a:xfrm>
            <a:off x="1924836" y="2848032"/>
            <a:ext cx="2852345" cy="369332"/>
          </a:xfrm>
          <a:prstGeom prst="rect">
            <a:avLst/>
          </a:prstGeom>
          <a:solidFill>
            <a:schemeClr val="bg1"/>
          </a:solidFill>
          <a:ln>
            <a:solidFill>
              <a:schemeClr val="dk1"/>
            </a:solidFill>
          </a:ln>
        </p:spPr>
        <p:txBody>
          <a:bodyPr wrap="square" rtlCol="0">
            <a:spAutoFit/>
          </a:bodyPr>
          <a:lstStyle/>
          <a:p>
            <a:r>
              <a:rPr lang="en-GB" dirty="0"/>
              <a:t>FIRST_DATE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576727" y="548640"/>
            <a:ext cx="4850199" cy="803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313689" y="1676653"/>
            <a:ext cx="7725807" cy="43279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b="1" dirty="0">
                <a:solidFill>
                  <a:schemeClr val="tx1"/>
                </a:solidFill>
                <a:latin typeface="+mn-lt"/>
              </a:rPr>
              <a:t>Methodology Applied</a:t>
            </a:r>
          </a:p>
          <a:p>
            <a:pPr>
              <a:spcBef>
                <a:spcPts val="1400"/>
              </a:spcBef>
              <a:buFont typeface="Arial" panose="020B0604020202020204" pitchFamily="34" charset="0"/>
              <a:buChar char="•"/>
            </a:pPr>
            <a:r>
              <a:rPr lang="en-US" sz="1400" dirty="0">
                <a:solidFill>
                  <a:schemeClr val="tx1"/>
                </a:solidFill>
                <a:latin typeface="+mn-lt"/>
              </a:rPr>
              <a:t>Data collection through API and Web Scraping</a:t>
            </a:r>
          </a:p>
          <a:p>
            <a:pPr>
              <a:spcBef>
                <a:spcPts val="1400"/>
              </a:spcBef>
              <a:buFont typeface="Arial" panose="020B0604020202020204" pitchFamily="34" charset="0"/>
              <a:buChar char="•"/>
            </a:pPr>
            <a:r>
              <a:rPr lang="en-US" sz="1400" dirty="0">
                <a:solidFill>
                  <a:schemeClr val="tx1"/>
                </a:solidFill>
                <a:latin typeface="+mn-lt"/>
              </a:rPr>
              <a:t>Data wrangling</a:t>
            </a:r>
          </a:p>
          <a:p>
            <a:pPr>
              <a:spcBef>
                <a:spcPts val="1400"/>
              </a:spcBef>
              <a:buFont typeface="Arial" panose="020B0604020202020204" pitchFamily="34" charset="0"/>
              <a:buChar char="•"/>
            </a:pPr>
            <a:r>
              <a:rPr lang="en-US" sz="1400" dirty="0">
                <a:solidFill>
                  <a:schemeClr val="tx1"/>
                </a:solidFill>
                <a:latin typeface="+mn-lt"/>
              </a:rPr>
              <a:t>EDA with SQL and Visualization</a:t>
            </a:r>
          </a:p>
          <a:p>
            <a:pPr>
              <a:spcBef>
                <a:spcPts val="1400"/>
              </a:spcBef>
              <a:buFont typeface="Arial" panose="020B0604020202020204" pitchFamily="34" charset="0"/>
              <a:buChar char="•"/>
            </a:pPr>
            <a:r>
              <a:rPr lang="en-US" sz="1400" dirty="0">
                <a:solidFill>
                  <a:schemeClr val="tx1"/>
                </a:solidFill>
                <a:latin typeface="+mn-lt"/>
              </a:rPr>
              <a:t>Creating an interactive map with Folium</a:t>
            </a:r>
          </a:p>
          <a:p>
            <a:pPr>
              <a:spcBef>
                <a:spcPts val="1400"/>
              </a:spcBef>
              <a:buFont typeface="Arial" panose="020B0604020202020204" pitchFamily="34" charset="0"/>
              <a:buChar char="•"/>
            </a:pPr>
            <a:r>
              <a:rPr lang="en-US" sz="1400" dirty="0">
                <a:solidFill>
                  <a:schemeClr val="tx1"/>
                </a:solidFill>
                <a:latin typeface="+mn-lt"/>
              </a:rPr>
              <a:t>Creating a dashboard with Plotly Dash</a:t>
            </a:r>
          </a:p>
          <a:p>
            <a:pPr>
              <a:spcBef>
                <a:spcPts val="1400"/>
              </a:spcBef>
              <a:buFont typeface="Arial" panose="020B0604020202020204" pitchFamily="34" charset="0"/>
              <a:buChar char="•"/>
            </a:pPr>
            <a:r>
              <a:rPr lang="en-US" sz="1400" dirty="0">
                <a:solidFill>
                  <a:schemeClr val="tx1"/>
                </a:solidFill>
                <a:latin typeface="+mn-lt"/>
              </a:rPr>
              <a:t>Building models using Logistic Regression, Decision Tree and K-Nearest Neighbors</a:t>
            </a:r>
          </a:p>
          <a:p>
            <a:pPr marL="0" indent="0">
              <a:spcBef>
                <a:spcPts val="1400"/>
              </a:spcBef>
              <a:buNone/>
            </a:pPr>
            <a:r>
              <a:rPr lang="en-US" sz="1600" b="1" dirty="0">
                <a:solidFill>
                  <a:schemeClr val="tx1"/>
                </a:solidFill>
                <a:latin typeface="+mn-lt"/>
              </a:rPr>
              <a:t>Summary</a:t>
            </a:r>
          </a:p>
          <a:p>
            <a:pPr>
              <a:spcBef>
                <a:spcPts val="1400"/>
              </a:spcBef>
              <a:buFont typeface="Arial" panose="020B0604020202020204" pitchFamily="34" charset="0"/>
              <a:buChar char="•"/>
            </a:pPr>
            <a:r>
              <a:rPr lang="en-US" sz="1400" dirty="0">
                <a:solidFill>
                  <a:schemeClr val="tx1"/>
                </a:solidFill>
                <a:latin typeface="+mn-lt"/>
              </a:rPr>
              <a:t>Logistic regression model was chosen for its popularity and application in the business.</a:t>
            </a:r>
          </a:p>
          <a:p>
            <a:pPr>
              <a:spcBef>
                <a:spcPts val="1400"/>
              </a:spcBef>
              <a:buFont typeface="Arial" panose="020B0604020202020204" pitchFamily="34" charset="0"/>
              <a:buChar char="•"/>
            </a:pPr>
            <a:r>
              <a:rPr lang="en-US" sz="1400" dirty="0">
                <a:solidFill>
                  <a:schemeClr val="tx1"/>
                </a:solidFill>
                <a:latin typeface="+mn-lt"/>
              </a:rPr>
              <a:t>Successful launches are determined by lighter payload, which orbit the launch is being sent to, the proximity of coast and highway, frequency of launches by launch site (increase in launches leads to higher success rate). </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982817"/>
            <a:ext cx="8175206" cy="1666875"/>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rPr>
              <a:t>The query selects Booster version with a ‘where’ clause. The ‘where’ clause selects payload between 4000 and 6000 and the ‘like’ operator retrieves only successful drone ship landing. The ‘and’ allows multiple conditions to be specified.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8894689"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Successful Drone Ship Landing with Payload between 4000 and 6000</a:t>
            </a:r>
          </a:p>
        </p:txBody>
      </p:sp>
      <p:sp>
        <p:nvSpPr>
          <p:cNvPr id="9" name="Content Placeholder 4">
            <a:extLst>
              <a:ext uri="{FF2B5EF4-FFF2-40B4-BE49-F238E27FC236}">
                <a16:creationId xmlns:a16="http://schemas.microsoft.com/office/drawing/2014/main" id="{206CB5BA-FF7D-42D9-B3DE-BCB95128A824}"/>
              </a:ext>
            </a:extLst>
          </p:cNvPr>
          <p:cNvSpPr txBox="1">
            <a:spLocks/>
          </p:cNvSpPr>
          <p:nvPr/>
        </p:nvSpPr>
        <p:spPr>
          <a:xfrm>
            <a:off x="929037" y="1412606"/>
            <a:ext cx="8735663" cy="1118560"/>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BOOSTER_VERSION FROM SPACEDATASET WHERE PAYLOAD_MASS_KG_ BETWEEN 4000 AND 6000 AND LANDING_OUTCOME LIKE ‘SUCCESS (DRONE SHIP)’</a:t>
            </a:r>
          </a:p>
        </p:txBody>
      </p:sp>
      <p:pic>
        <p:nvPicPr>
          <p:cNvPr id="12" name="Picture 11">
            <a:extLst>
              <a:ext uri="{FF2B5EF4-FFF2-40B4-BE49-F238E27FC236}">
                <a16:creationId xmlns:a16="http://schemas.microsoft.com/office/drawing/2014/main" id="{2243D4E1-98FB-4D97-B99A-5E9DF3A57C10}"/>
              </a:ext>
            </a:extLst>
          </p:cNvPr>
          <p:cNvPicPr>
            <a:picLocks noChangeAspect="1"/>
          </p:cNvPicPr>
          <p:nvPr/>
        </p:nvPicPr>
        <p:blipFill>
          <a:blip r:embed="rId3"/>
          <a:stretch>
            <a:fillRect/>
          </a:stretch>
        </p:blipFill>
        <p:spPr>
          <a:xfrm>
            <a:off x="2525683" y="3012919"/>
            <a:ext cx="1810176" cy="1969898"/>
          </a:xfrm>
          <a:prstGeom prst="rect">
            <a:avLst/>
          </a:prstGeom>
          <a:solidFill>
            <a:schemeClr val="bg1"/>
          </a:solidFill>
          <a:ln>
            <a:solidFill>
              <a:schemeClr val="dk1"/>
            </a:solidFill>
          </a:ln>
        </p:spPr>
      </p:pic>
      <p:sp>
        <p:nvSpPr>
          <p:cNvPr id="13" name="TextBox 12">
            <a:extLst>
              <a:ext uri="{FF2B5EF4-FFF2-40B4-BE49-F238E27FC236}">
                <a16:creationId xmlns:a16="http://schemas.microsoft.com/office/drawing/2014/main" id="{D96ABF19-3ECF-4E7E-9B34-7AC3E3841F16}"/>
              </a:ext>
            </a:extLst>
          </p:cNvPr>
          <p:cNvSpPr txBox="1"/>
          <p:nvPr/>
        </p:nvSpPr>
        <p:spPr>
          <a:xfrm>
            <a:off x="2525681" y="2673743"/>
            <a:ext cx="1810174" cy="307777"/>
          </a:xfrm>
          <a:prstGeom prst="rect">
            <a:avLst/>
          </a:prstGeom>
          <a:solidFill>
            <a:schemeClr val="bg1"/>
          </a:solidFill>
          <a:ln>
            <a:solidFill>
              <a:schemeClr val="dk1"/>
            </a:solidFill>
          </a:ln>
        </p:spPr>
        <p:txBody>
          <a:bodyPr wrap="square" rtlCol="0">
            <a:spAutoFit/>
          </a:bodyPr>
          <a:lstStyle/>
          <a:p>
            <a:r>
              <a:rPr lang="en-GB" sz="1400" dirty="0" smtClean="0"/>
              <a:t>BOOSTER_VERSION</a:t>
            </a:r>
            <a:endParaRPr lang="en-GB" sz="1400" dirty="0"/>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4699000"/>
            <a:ext cx="8763954" cy="1817688"/>
          </a:xfrm>
          <a:prstGeom prst="rect">
            <a:avLst/>
          </a:prstGeom>
        </p:spPr>
        <p:txBody>
          <a:bodyPr>
            <a:noAutofit/>
          </a:bodyPr>
          <a:lstStyle/>
          <a:p>
            <a:pPr marL="0" indent="0">
              <a:lnSpc>
                <a:spcPct val="100000"/>
              </a:lnSpc>
              <a:spcBef>
                <a:spcPts val="1400"/>
              </a:spcBef>
              <a:buNone/>
            </a:pPr>
            <a:r>
              <a:rPr lang="en-US" sz="2000" dirty="0">
                <a:solidFill>
                  <a:schemeClr val="accent3">
                    <a:lumMod val="25000"/>
                  </a:schemeClr>
                </a:solidFill>
              </a:rPr>
              <a:t>The query calculates the total number of failure and success as defined in mission_outcome. The ‘count’ function and ‘group by’ aggregates the values in the mission_outcome and ‘order by’ organizes it alphabetically. The default is always ascending.</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8629483"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Total Number of Successful and Failure Mission Outcomes</a:t>
            </a:r>
          </a:p>
        </p:txBody>
      </p:sp>
      <p:sp>
        <p:nvSpPr>
          <p:cNvPr id="11" name="Content Placeholder 4">
            <a:extLst>
              <a:ext uri="{FF2B5EF4-FFF2-40B4-BE49-F238E27FC236}">
                <a16:creationId xmlns:a16="http://schemas.microsoft.com/office/drawing/2014/main" id="{B1931591-3EC8-4A6A-A1F6-40CBF1E24289}"/>
              </a:ext>
            </a:extLst>
          </p:cNvPr>
          <p:cNvSpPr txBox="1">
            <a:spLocks/>
          </p:cNvSpPr>
          <p:nvPr/>
        </p:nvSpPr>
        <p:spPr>
          <a:xfrm>
            <a:off x="770011" y="1573134"/>
            <a:ext cx="8763954" cy="1129725"/>
          </a:xfrm>
          <a:prstGeom prst="rect">
            <a:avLst/>
          </a:prstGeom>
          <a:ln>
            <a:solidFill>
              <a:schemeClr val="dk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MISSION_OUTCOME, COUNT(MISSION_OUTCOME) AS TOTAL_OUTCOME FROM SPACEDATASET GROUP BY MISSION_OUTCOME ORDER BY MISSION_OUTCOME</a:t>
            </a:r>
          </a:p>
        </p:txBody>
      </p:sp>
      <p:pic>
        <p:nvPicPr>
          <p:cNvPr id="14" name="Picture 13">
            <a:extLst>
              <a:ext uri="{FF2B5EF4-FFF2-40B4-BE49-F238E27FC236}">
                <a16:creationId xmlns:a16="http://schemas.microsoft.com/office/drawing/2014/main" id="{3406C60C-02FF-494F-AE02-7A4DC9755863}"/>
              </a:ext>
            </a:extLst>
          </p:cNvPr>
          <p:cNvPicPr>
            <a:picLocks noChangeAspect="1"/>
          </p:cNvPicPr>
          <p:nvPr/>
        </p:nvPicPr>
        <p:blipFill>
          <a:blip r:embed="rId3"/>
          <a:stretch>
            <a:fillRect/>
          </a:stretch>
        </p:blipFill>
        <p:spPr>
          <a:xfrm>
            <a:off x="1639708" y="3211526"/>
            <a:ext cx="3777918" cy="1171040"/>
          </a:xfrm>
          <a:prstGeom prst="rect">
            <a:avLst/>
          </a:prstGeom>
          <a:solidFill>
            <a:schemeClr val="bg1"/>
          </a:solidFill>
          <a:ln>
            <a:solidFill>
              <a:schemeClr val="dk1"/>
            </a:solidFill>
          </a:ln>
        </p:spPr>
      </p:pic>
      <p:sp>
        <p:nvSpPr>
          <p:cNvPr id="15" name="TextBox 14">
            <a:extLst>
              <a:ext uri="{FF2B5EF4-FFF2-40B4-BE49-F238E27FC236}">
                <a16:creationId xmlns:a16="http://schemas.microsoft.com/office/drawing/2014/main" id="{BF5CE63B-5245-48FA-95CC-DE5EE171B8E2}"/>
              </a:ext>
            </a:extLst>
          </p:cNvPr>
          <p:cNvSpPr txBox="1"/>
          <p:nvPr/>
        </p:nvSpPr>
        <p:spPr>
          <a:xfrm>
            <a:off x="1639707" y="2819421"/>
            <a:ext cx="3777919" cy="369332"/>
          </a:xfrm>
          <a:prstGeom prst="rect">
            <a:avLst/>
          </a:prstGeom>
          <a:solidFill>
            <a:schemeClr val="bg1"/>
          </a:solidFill>
          <a:ln>
            <a:solidFill>
              <a:schemeClr val="dk1"/>
            </a:solidFill>
          </a:ln>
        </p:spPr>
        <p:txBody>
          <a:bodyPr wrap="square" rtlCol="0">
            <a:spAutoFit/>
          </a:bodyPr>
          <a:lstStyle/>
          <a:p>
            <a:r>
              <a:rPr lang="en-GB" dirty="0"/>
              <a:t>TOTAL_OUTCOME</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3262" y="5825588"/>
            <a:ext cx="8130091" cy="94773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rPr>
              <a:t>Selects Booster version, payload and payload mass kg, sub query selects max payload mass, order by organizes the payload in ascending order.</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2" y="59530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mn-lt"/>
              </a:rPr>
              <a:t>Boosters</a:t>
            </a:r>
            <a:r>
              <a:rPr lang="en-US" dirty="0">
                <a:solidFill>
                  <a:srgbClr val="C00000"/>
                </a:solidFill>
                <a:latin typeface="+mn-lt"/>
              </a:rPr>
              <a:t> </a:t>
            </a:r>
            <a:r>
              <a:rPr lang="en-US" sz="3400" dirty="0">
                <a:solidFill>
                  <a:srgbClr val="0B49CB"/>
                </a:solidFill>
                <a:latin typeface="+mn-lt"/>
              </a:rPr>
              <a:t>Carried Maximum Payload</a:t>
            </a:r>
          </a:p>
        </p:txBody>
      </p:sp>
      <p:pic>
        <p:nvPicPr>
          <p:cNvPr id="10" name="Picture 9">
            <a:extLst>
              <a:ext uri="{FF2B5EF4-FFF2-40B4-BE49-F238E27FC236}">
                <a16:creationId xmlns:a16="http://schemas.microsoft.com/office/drawing/2014/main" id="{2B7E3D97-B136-4A7D-AA08-E415BF878B7B}"/>
              </a:ext>
            </a:extLst>
          </p:cNvPr>
          <p:cNvPicPr>
            <a:picLocks noChangeAspect="1"/>
          </p:cNvPicPr>
          <p:nvPr/>
        </p:nvPicPr>
        <p:blipFill>
          <a:blip r:embed="rId3"/>
          <a:stretch>
            <a:fillRect/>
          </a:stretch>
        </p:blipFill>
        <p:spPr>
          <a:xfrm>
            <a:off x="1638517" y="2773335"/>
            <a:ext cx="4281589" cy="3054651"/>
          </a:xfrm>
          <a:prstGeom prst="rect">
            <a:avLst/>
          </a:prstGeom>
          <a:ln>
            <a:solidFill>
              <a:schemeClr val="dk1"/>
            </a:solidFill>
          </a:ln>
        </p:spPr>
      </p:pic>
      <p:sp>
        <p:nvSpPr>
          <p:cNvPr id="11" name="Content Placeholder 4">
            <a:extLst>
              <a:ext uri="{FF2B5EF4-FFF2-40B4-BE49-F238E27FC236}">
                <a16:creationId xmlns:a16="http://schemas.microsoft.com/office/drawing/2014/main" id="{4905CEA8-4FAE-4C14-8173-77113C7218AF}"/>
              </a:ext>
            </a:extLst>
          </p:cNvPr>
          <p:cNvSpPr txBox="1">
            <a:spLocks/>
          </p:cNvSpPr>
          <p:nvPr/>
        </p:nvSpPr>
        <p:spPr>
          <a:xfrm>
            <a:off x="770011" y="1384624"/>
            <a:ext cx="8844635" cy="1291342"/>
          </a:xfrm>
          <a:prstGeom prst="rect">
            <a:avLst/>
          </a:prstGeom>
          <a:ln>
            <a:solidFill>
              <a:schemeClr val="dk1"/>
            </a:solid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rPr>
              <a:t>%</a:t>
            </a:r>
            <a:r>
              <a:rPr lang="en-US" sz="2000" dirty="0" err="1">
                <a:solidFill>
                  <a:schemeClr val="accent3">
                    <a:lumMod val="25000"/>
                  </a:schemeClr>
                </a:solidFill>
              </a:rPr>
              <a:t>sql</a:t>
            </a:r>
            <a:r>
              <a:rPr lang="en-US" sz="2000" dirty="0">
                <a:solidFill>
                  <a:schemeClr val="accent3">
                    <a:lumMod val="25000"/>
                  </a:schemeClr>
                </a:solidFill>
              </a:rPr>
              <a:t> SELECT BOOSTER_VERSION, PAYLOAD, PAYLOAD_MASS_KG FROM SPACEDATASET  WHERE PAYLOAD_MASS_KG_ IN </a:t>
            </a:r>
            <a:r>
              <a:rPr lang="en-US" sz="2000" dirty="0" smtClean="0">
                <a:solidFill>
                  <a:schemeClr val="accent3">
                    <a:lumMod val="25000"/>
                  </a:schemeClr>
                </a:solidFill>
              </a:rPr>
              <a:t>(SELECT </a:t>
            </a:r>
            <a:r>
              <a:rPr lang="en-US" sz="2000" dirty="0">
                <a:solidFill>
                  <a:schemeClr val="accent3">
                    <a:lumMod val="25000"/>
                  </a:schemeClr>
                </a:solidFill>
              </a:rPr>
              <a:t>MAX(PAYLOAD_MASS_KG_) AS </a:t>
            </a:r>
            <a:r>
              <a:rPr lang="en-US" sz="2000" dirty="0" smtClean="0">
                <a:solidFill>
                  <a:schemeClr val="accent3">
                    <a:lumMod val="25000"/>
                  </a:schemeClr>
                </a:solidFill>
              </a:rPr>
              <a:t>PAYLOAD </a:t>
            </a:r>
            <a:r>
              <a:rPr lang="en-US" sz="2000" dirty="0">
                <a:solidFill>
                  <a:schemeClr val="accent3">
                    <a:lumMod val="25000"/>
                  </a:schemeClr>
                </a:solidFill>
              </a:rPr>
              <a:t>FROM SPACEDATASET ORDER BY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17109"/>
            <a:ext cx="8629483" cy="987425"/>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accent3">
                    <a:lumMod val="25000"/>
                  </a:schemeClr>
                </a:solidFill>
              </a:rPr>
              <a:t>The ‘where’ selects all failed drone ship launches and year (date) function converts the date into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2015 Drone Ship Failure Launch Records</a:t>
            </a:r>
          </a:p>
        </p:txBody>
      </p:sp>
      <p:pic>
        <p:nvPicPr>
          <p:cNvPr id="8" name="Picture 7">
            <a:extLst>
              <a:ext uri="{FF2B5EF4-FFF2-40B4-BE49-F238E27FC236}">
                <a16:creationId xmlns:a16="http://schemas.microsoft.com/office/drawing/2014/main" id="{7C0BF699-EEDB-44B3-80E7-0F9DCC82151F}"/>
              </a:ext>
            </a:extLst>
          </p:cNvPr>
          <p:cNvPicPr>
            <a:picLocks noChangeAspect="1"/>
          </p:cNvPicPr>
          <p:nvPr/>
        </p:nvPicPr>
        <p:blipFill>
          <a:blip r:embed="rId3"/>
          <a:stretch>
            <a:fillRect/>
          </a:stretch>
        </p:blipFill>
        <p:spPr>
          <a:xfrm>
            <a:off x="2080551" y="2664754"/>
            <a:ext cx="4283876" cy="1302201"/>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82954CF2-B120-4E56-8325-CAD92280E21A}"/>
              </a:ext>
            </a:extLst>
          </p:cNvPr>
          <p:cNvSpPr txBox="1">
            <a:spLocks/>
          </p:cNvSpPr>
          <p:nvPr/>
        </p:nvSpPr>
        <p:spPr>
          <a:xfrm>
            <a:off x="770011" y="1420943"/>
            <a:ext cx="8737060" cy="1093657"/>
          </a:xfrm>
          <a:prstGeom prst="rect">
            <a:avLst/>
          </a:prstGeom>
          <a:ln>
            <a:solidFill>
              <a:schemeClr val="dk1"/>
            </a:solid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rPr>
              <a:t>%</a:t>
            </a:r>
            <a:r>
              <a:rPr lang="en-US" sz="2200" dirty="0" err="1">
                <a:solidFill>
                  <a:schemeClr val="accent3">
                    <a:lumMod val="25000"/>
                  </a:schemeClr>
                </a:solidFill>
              </a:rPr>
              <a:t>sql</a:t>
            </a:r>
            <a:r>
              <a:rPr lang="en-US" sz="2200" dirty="0">
                <a:solidFill>
                  <a:schemeClr val="accent3">
                    <a:lumMod val="25000"/>
                  </a:schemeClr>
                </a:solidFill>
              </a:rPr>
              <a:t> SELECT LANDING_OUTCOME, BOOSTER_VERSION, LAUNCH_SITE FROM SPACEXDATASET WHERE LANDING_OUTCOME LIKE ‘FAILURE (DRONE SHIP)’ AND YEAR (DATE) = 2015</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4323520"/>
            <a:ext cx="8737060" cy="152717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rPr>
              <a:t>Count function aggregates landing outcome  for the selected ones specified in the ‘where’ condition. ‘Date between’ ensures landing outcome is only aggregated for those that meet the time frame criteria. The ‘and’ allows multiple condition to be specified.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8199818"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Rank Landing Outcomes Between 2010-06-04 and 2017-03-20</a:t>
            </a:r>
          </a:p>
        </p:txBody>
      </p:sp>
      <p:pic>
        <p:nvPicPr>
          <p:cNvPr id="8" name="Picture 7">
            <a:extLst>
              <a:ext uri="{FF2B5EF4-FFF2-40B4-BE49-F238E27FC236}">
                <a16:creationId xmlns:a16="http://schemas.microsoft.com/office/drawing/2014/main" id="{6CE00CDF-C71B-462E-A491-08B945FC693E}"/>
              </a:ext>
            </a:extLst>
          </p:cNvPr>
          <p:cNvPicPr>
            <a:picLocks noChangeAspect="1"/>
          </p:cNvPicPr>
          <p:nvPr/>
        </p:nvPicPr>
        <p:blipFill>
          <a:blip r:embed="rId3"/>
          <a:stretch>
            <a:fillRect/>
          </a:stretch>
        </p:blipFill>
        <p:spPr>
          <a:xfrm>
            <a:off x="2418326" y="2796744"/>
            <a:ext cx="2548634" cy="1526776"/>
          </a:xfrm>
          <a:prstGeom prst="rect">
            <a:avLst/>
          </a:prstGeom>
          <a:solidFill>
            <a:schemeClr val="bg1"/>
          </a:solidFill>
          <a:ln>
            <a:solidFill>
              <a:schemeClr val="dk1"/>
            </a:solidFill>
          </a:ln>
        </p:spPr>
      </p:pic>
      <p:sp>
        <p:nvSpPr>
          <p:cNvPr id="9" name="Content Placeholder 4">
            <a:extLst>
              <a:ext uri="{FF2B5EF4-FFF2-40B4-BE49-F238E27FC236}">
                <a16:creationId xmlns:a16="http://schemas.microsoft.com/office/drawing/2014/main" id="{CE3F6EA1-5145-4DD5-A8EC-D6E3E5FF4D2B}"/>
              </a:ext>
            </a:extLst>
          </p:cNvPr>
          <p:cNvSpPr txBox="1">
            <a:spLocks/>
          </p:cNvSpPr>
          <p:nvPr/>
        </p:nvSpPr>
        <p:spPr>
          <a:xfrm>
            <a:off x="770010" y="1398069"/>
            <a:ext cx="8737061" cy="1291343"/>
          </a:xfrm>
          <a:prstGeom prst="rect">
            <a:avLst/>
          </a:prstGeom>
          <a:ln>
            <a:solidFill>
              <a:schemeClr val="dk1"/>
            </a:solidFill>
          </a:ln>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a:t>
            </a:r>
            <a:r>
              <a:rPr lang="en-US" sz="2200" dirty="0" err="1">
                <a:solidFill>
                  <a:schemeClr val="accent3">
                    <a:lumMod val="25000"/>
                  </a:schemeClr>
                </a:solidFill>
                <a:latin typeface="+mj-lt"/>
              </a:rPr>
              <a:t>sql</a:t>
            </a:r>
            <a:r>
              <a:rPr lang="en-US" sz="2200" dirty="0">
                <a:solidFill>
                  <a:schemeClr val="accent3">
                    <a:lumMod val="25000"/>
                  </a:schemeClr>
                </a:solidFill>
                <a:latin typeface="+mj-lt"/>
              </a:rPr>
              <a:t> COUNT(LANDING_OUTCOME) AS COUNT, LANDING_OUTCOME FROM SPACEXDATASET WHERE LANDING_OUTCOME IN (‘SUCCESS(GROUND_PAD’, ‘FAILURE (DRONE SHIP), ‘SUCCESS (DRONE_SHIP) ’’) AND DATE BETWEEN ‘2010-06-04’ AND ‘2017-03-20’ ORDER BY COUNT(LANDING_OUTCOME) DESC</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Space X Launch Sites</a:t>
            </a:r>
          </a:p>
        </p:txBody>
      </p:sp>
      <p:pic>
        <p:nvPicPr>
          <p:cNvPr id="6" name="Picture 5">
            <a:extLst>
              <a:ext uri="{FF2B5EF4-FFF2-40B4-BE49-F238E27FC236}">
                <a16:creationId xmlns:a16="http://schemas.microsoft.com/office/drawing/2014/main" id="{AC60CFF5-CCCC-40CC-A40F-68E684073207}"/>
              </a:ext>
            </a:extLst>
          </p:cNvPr>
          <p:cNvPicPr>
            <a:picLocks noChangeAspect="1"/>
          </p:cNvPicPr>
          <p:nvPr/>
        </p:nvPicPr>
        <p:blipFill>
          <a:blip r:embed="rId3"/>
          <a:stretch>
            <a:fillRect/>
          </a:stretch>
        </p:blipFill>
        <p:spPr>
          <a:xfrm>
            <a:off x="824141" y="1372902"/>
            <a:ext cx="8518642" cy="3834726"/>
          </a:xfrm>
          <a:prstGeom prst="rect">
            <a:avLst/>
          </a:prstGeom>
        </p:spPr>
      </p:pic>
      <p:sp>
        <p:nvSpPr>
          <p:cNvPr id="7" name="TextBox 6">
            <a:extLst>
              <a:ext uri="{FF2B5EF4-FFF2-40B4-BE49-F238E27FC236}">
                <a16:creationId xmlns:a16="http://schemas.microsoft.com/office/drawing/2014/main" id="{42D5186E-19BF-4F23-995B-9E91B189144A}"/>
              </a:ext>
            </a:extLst>
          </p:cNvPr>
          <p:cNvSpPr txBox="1"/>
          <p:nvPr/>
        </p:nvSpPr>
        <p:spPr>
          <a:xfrm>
            <a:off x="606637" y="5304399"/>
            <a:ext cx="8683138" cy="646331"/>
          </a:xfrm>
          <a:prstGeom prst="rect">
            <a:avLst/>
          </a:prstGeom>
          <a:noFill/>
        </p:spPr>
        <p:txBody>
          <a:bodyPr wrap="square" rtlCol="0">
            <a:spAutoFit/>
          </a:bodyPr>
          <a:lstStyle/>
          <a:p>
            <a:r>
              <a:rPr lang="en-GB" dirty="0"/>
              <a:t>The map highlights Space X launch sites in America, distributed around the coasts of California and Florida.</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8864319"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Color Markers Displaying Successful/Unsuccessful Launches</a:t>
            </a:r>
          </a:p>
        </p:txBody>
      </p:sp>
      <p:sp>
        <p:nvSpPr>
          <p:cNvPr id="13" name="TextBox 12">
            <a:extLst>
              <a:ext uri="{FF2B5EF4-FFF2-40B4-BE49-F238E27FC236}">
                <a16:creationId xmlns:a16="http://schemas.microsoft.com/office/drawing/2014/main" id="{5E247C42-20D5-4D0A-83C1-F1FF1E81DD8A}"/>
              </a:ext>
            </a:extLst>
          </p:cNvPr>
          <p:cNvSpPr txBox="1"/>
          <p:nvPr/>
        </p:nvSpPr>
        <p:spPr>
          <a:xfrm>
            <a:off x="574463" y="5331856"/>
            <a:ext cx="8156829" cy="830997"/>
          </a:xfrm>
          <a:prstGeom prst="rect">
            <a:avLst/>
          </a:prstGeom>
          <a:noFill/>
        </p:spPr>
        <p:txBody>
          <a:bodyPr wrap="square" rtlCol="0">
            <a:spAutoFit/>
          </a:bodyPr>
          <a:lstStyle/>
          <a:p>
            <a:r>
              <a:rPr lang="en-GB" sz="2400" dirty="0"/>
              <a:t>The above map highlights KSC LC-39A launch site as the most successful launch site in Florida.</a:t>
            </a:r>
          </a:p>
        </p:txBody>
      </p:sp>
      <p:grpSp>
        <p:nvGrpSpPr>
          <p:cNvPr id="2" name="Group 1"/>
          <p:cNvGrpSpPr/>
          <p:nvPr/>
        </p:nvGrpSpPr>
        <p:grpSpPr>
          <a:xfrm>
            <a:off x="549846" y="1345438"/>
            <a:ext cx="8898675" cy="3730145"/>
            <a:chOff x="337814" y="1345438"/>
            <a:chExt cx="10656007" cy="4466783"/>
          </a:xfrm>
        </p:grpSpPr>
        <p:pic>
          <p:nvPicPr>
            <p:cNvPr id="4" name="Picture 3">
              <a:extLst>
                <a:ext uri="{FF2B5EF4-FFF2-40B4-BE49-F238E27FC236}">
                  <a16:creationId xmlns:a16="http://schemas.microsoft.com/office/drawing/2014/main" id="{512B62DE-8F39-4F5D-9AD8-67F2320B795B}"/>
                </a:ext>
              </a:extLst>
            </p:cNvPr>
            <p:cNvPicPr>
              <a:picLocks noChangeAspect="1"/>
            </p:cNvPicPr>
            <p:nvPr/>
          </p:nvPicPr>
          <p:blipFill>
            <a:blip r:embed="rId4"/>
            <a:stretch>
              <a:fillRect/>
            </a:stretch>
          </p:blipFill>
          <p:spPr>
            <a:xfrm>
              <a:off x="337814" y="1345439"/>
              <a:ext cx="5103737" cy="4466782"/>
            </a:xfrm>
            <a:prstGeom prst="rect">
              <a:avLst/>
            </a:prstGeom>
            <a:solidFill>
              <a:schemeClr val="bg1"/>
            </a:solidFill>
            <a:ln w="28575">
              <a:solidFill>
                <a:schemeClr val="dk1"/>
              </a:solidFill>
              <a:prstDash val="dash"/>
            </a:ln>
          </p:spPr>
        </p:pic>
        <p:pic>
          <p:nvPicPr>
            <p:cNvPr id="7" name="Picture 6">
              <a:extLst>
                <a:ext uri="{FF2B5EF4-FFF2-40B4-BE49-F238E27FC236}">
                  <a16:creationId xmlns:a16="http://schemas.microsoft.com/office/drawing/2014/main" id="{0DFBF855-52BE-4983-B5DD-1212663E9578}"/>
                </a:ext>
              </a:extLst>
            </p:cNvPr>
            <p:cNvPicPr>
              <a:picLocks noChangeAspect="1"/>
            </p:cNvPicPr>
            <p:nvPr/>
          </p:nvPicPr>
          <p:blipFill>
            <a:blip r:embed="rId5"/>
            <a:stretch>
              <a:fillRect/>
            </a:stretch>
          </p:blipFill>
          <p:spPr>
            <a:xfrm>
              <a:off x="5477367" y="3670459"/>
              <a:ext cx="2579229" cy="2141761"/>
            </a:xfrm>
            <a:prstGeom prst="rect">
              <a:avLst/>
            </a:prstGeom>
            <a:solidFill>
              <a:schemeClr val="bg1"/>
            </a:solidFill>
            <a:ln w="31750">
              <a:solidFill>
                <a:schemeClr val="dk1"/>
              </a:solidFill>
              <a:prstDash val="dash"/>
            </a:ln>
          </p:spPr>
        </p:pic>
        <p:pic>
          <p:nvPicPr>
            <p:cNvPr id="10" name="Picture 9">
              <a:extLst>
                <a:ext uri="{FF2B5EF4-FFF2-40B4-BE49-F238E27FC236}">
                  <a16:creationId xmlns:a16="http://schemas.microsoft.com/office/drawing/2014/main" id="{00EABE1E-31E5-4446-AA10-FC74C238959B}"/>
                </a:ext>
              </a:extLst>
            </p:cNvPr>
            <p:cNvPicPr>
              <a:picLocks noChangeAspect="1"/>
            </p:cNvPicPr>
            <p:nvPr/>
          </p:nvPicPr>
          <p:blipFill>
            <a:blip r:embed="rId6"/>
            <a:stretch>
              <a:fillRect/>
            </a:stretch>
          </p:blipFill>
          <p:spPr>
            <a:xfrm>
              <a:off x="5477367" y="1345438"/>
              <a:ext cx="2579229" cy="2233392"/>
            </a:xfrm>
            <a:prstGeom prst="rect">
              <a:avLst/>
            </a:prstGeom>
            <a:solidFill>
              <a:schemeClr val="bg1"/>
            </a:solidFill>
            <a:ln w="31750">
              <a:solidFill>
                <a:schemeClr val="dk1"/>
              </a:solidFill>
              <a:prstDash val="dash"/>
            </a:ln>
          </p:spPr>
        </p:pic>
        <p:pic>
          <p:nvPicPr>
            <p:cNvPr id="12" name="Picture 11">
              <a:extLst>
                <a:ext uri="{FF2B5EF4-FFF2-40B4-BE49-F238E27FC236}">
                  <a16:creationId xmlns:a16="http://schemas.microsoft.com/office/drawing/2014/main" id="{75BF707D-01C6-4E9D-BACD-9D5FCF638DEE}"/>
                </a:ext>
              </a:extLst>
            </p:cNvPr>
            <p:cNvPicPr>
              <a:picLocks noChangeAspect="1"/>
            </p:cNvPicPr>
            <p:nvPr/>
          </p:nvPicPr>
          <p:blipFill>
            <a:blip r:embed="rId7"/>
            <a:stretch>
              <a:fillRect/>
            </a:stretch>
          </p:blipFill>
          <p:spPr>
            <a:xfrm>
              <a:off x="8092412" y="3828213"/>
              <a:ext cx="2901409" cy="1984008"/>
            </a:xfrm>
            <a:prstGeom prst="rect">
              <a:avLst/>
            </a:prstGeom>
            <a:solidFill>
              <a:schemeClr val="bg1"/>
            </a:solidFill>
            <a:ln w="31750">
              <a:solidFill>
                <a:schemeClr val="dk1"/>
              </a:solidFill>
              <a:prstDash val="dash"/>
            </a:ln>
          </p:spPr>
        </p:pic>
        <p:pic>
          <p:nvPicPr>
            <p:cNvPr id="15" name="Picture 14">
              <a:extLst>
                <a:ext uri="{FF2B5EF4-FFF2-40B4-BE49-F238E27FC236}">
                  <a16:creationId xmlns:a16="http://schemas.microsoft.com/office/drawing/2014/main" id="{CCE40048-F3E1-4678-BEB8-A592FE386AA5}"/>
                </a:ext>
              </a:extLst>
            </p:cNvPr>
            <p:cNvPicPr>
              <a:picLocks noChangeAspect="1"/>
            </p:cNvPicPr>
            <p:nvPr/>
          </p:nvPicPr>
          <p:blipFill>
            <a:blip r:embed="rId8"/>
            <a:stretch>
              <a:fillRect/>
            </a:stretch>
          </p:blipFill>
          <p:spPr>
            <a:xfrm>
              <a:off x="8056596" y="1345438"/>
              <a:ext cx="2937225" cy="2400591"/>
            </a:xfrm>
            <a:prstGeom prst="rect">
              <a:avLst/>
            </a:prstGeom>
            <a:ln w="31750">
              <a:solidFill>
                <a:schemeClr val="dk1"/>
              </a:solidFill>
              <a:prstDash val="dash"/>
            </a:ln>
          </p:spPr>
        </p:pic>
        <p:sp>
          <p:nvSpPr>
            <p:cNvPr id="16" name="TextBox 15">
              <a:extLst>
                <a:ext uri="{FF2B5EF4-FFF2-40B4-BE49-F238E27FC236}">
                  <a16:creationId xmlns:a16="http://schemas.microsoft.com/office/drawing/2014/main" id="{32268AF7-28D9-4267-8B56-3C6DF5394A75}"/>
                </a:ext>
              </a:extLst>
            </p:cNvPr>
            <p:cNvSpPr txBox="1"/>
            <p:nvPr/>
          </p:nvSpPr>
          <p:spPr>
            <a:xfrm>
              <a:off x="5477367" y="1366460"/>
              <a:ext cx="1576552" cy="370484"/>
            </a:xfrm>
            <a:prstGeom prst="rect">
              <a:avLst/>
            </a:prstGeom>
            <a:noFill/>
          </p:spPr>
          <p:txBody>
            <a:bodyPr wrap="square" rtlCol="0">
              <a:spAutoFit/>
            </a:bodyPr>
            <a:lstStyle/>
            <a:p>
              <a:r>
                <a:rPr lang="en-GB" b="1" dirty="0"/>
                <a:t>CCAFS LC - 40</a:t>
              </a:r>
            </a:p>
          </p:txBody>
        </p:sp>
        <p:sp>
          <p:nvSpPr>
            <p:cNvPr id="17" name="TextBox 16">
              <a:extLst>
                <a:ext uri="{FF2B5EF4-FFF2-40B4-BE49-F238E27FC236}">
                  <a16:creationId xmlns:a16="http://schemas.microsoft.com/office/drawing/2014/main" id="{3C00FFEB-723B-4185-B280-0C13215A8A7D}"/>
                </a:ext>
              </a:extLst>
            </p:cNvPr>
            <p:cNvSpPr txBox="1"/>
            <p:nvPr/>
          </p:nvSpPr>
          <p:spPr>
            <a:xfrm>
              <a:off x="5441551" y="3691481"/>
              <a:ext cx="1576552" cy="370484"/>
            </a:xfrm>
            <a:prstGeom prst="rect">
              <a:avLst/>
            </a:prstGeom>
            <a:noFill/>
          </p:spPr>
          <p:txBody>
            <a:bodyPr wrap="square" rtlCol="0">
              <a:spAutoFit/>
            </a:bodyPr>
            <a:lstStyle/>
            <a:p>
              <a:r>
                <a:rPr lang="en-GB" b="1" dirty="0"/>
                <a:t>CCAFS SLC - 40</a:t>
              </a:r>
            </a:p>
          </p:txBody>
        </p:sp>
        <p:sp>
          <p:nvSpPr>
            <p:cNvPr id="18" name="TextBox 17">
              <a:extLst>
                <a:ext uri="{FF2B5EF4-FFF2-40B4-BE49-F238E27FC236}">
                  <a16:creationId xmlns:a16="http://schemas.microsoft.com/office/drawing/2014/main" id="{5D87ACD9-1881-41AB-ADC5-AB3FDAB2EB4D}"/>
                </a:ext>
              </a:extLst>
            </p:cNvPr>
            <p:cNvSpPr txBox="1"/>
            <p:nvPr/>
          </p:nvSpPr>
          <p:spPr>
            <a:xfrm>
              <a:off x="8092412" y="1366460"/>
              <a:ext cx="1576552" cy="370484"/>
            </a:xfrm>
            <a:prstGeom prst="rect">
              <a:avLst/>
            </a:prstGeom>
            <a:noFill/>
          </p:spPr>
          <p:txBody>
            <a:bodyPr wrap="square" rtlCol="0">
              <a:spAutoFit/>
            </a:bodyPr>
            <a:lstStyle/>
            <a:p>
              <a:r>
                <a:rPr lang="en-GB" b="1" dirty="0"/>
                <a:t>VAFB SLC-4E</a:t>
              </a:r>
            </a:p>
          </p:txBody>
        </p:sp>
        <p:sp>
          <p:nvSpPr>
            <p:cNvPr id="19" name="TextBox 18">
              <a:extLst>
                <a:ext uri="{FF2B5EF4-FFF2-40B4-BE49-F238E27FC236}">
                  <a16:creationId xmlns:a16="http://schemas.microsoft.com/office/drawing/2014/main" id="{25194A59-2313-4CA5-AB67-E53E2539F7BB}"/>
                </a:ext>
              </a:extLst>
            </p:cNvPr>
            <p:cNvSpPr txBox="1"/>
            <p:nvPr/>
          </p:nvSpPr>
          <p:spPr>
            <a:xfrm>
              <a:off x="8092412" y="3818526"/>
              <a:ext cx="1576552" cy="370484"/>
            </a:xfrm>
            <a:prstGeom prst="rect">
              <a:avLst/>
            </a:prstGeom>
            <a:noFill/>
          </p:spPr>
          <p:txBody>
            <a:bodyPr wrap="square" rtlCol="0">
              <a:spAutoFit/>
            </a:bodyPr>
            <a:lstStyle/>
            <a:p>
              <a:r>
                <a:rPr lang="en-GB" b="1" dirty="0"/>
                <a:t>KSC LC 39A</a:t>
              </a:r>
            </a:p>
          </p:txBody>
        </p:sp>
      </p:gr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4000" dirty="0">
                <a:solidFill>
                  <a:srgbClr val="0B49CB"/>
                </a:solidFill>
                <a:latin typeface="Abadi"/>
              </a:rPr>
              <a:t>Are launch sites located near landmarks?</a:t>
            </a:r>
            <a:endParaRPr lang="en-US" dirty="0">
              <a:solidFill>
                <a:srgbClr val="0B49CB"/>
              </a:solidFill>
              <a:latin typeface="Abadi"/>
            </a:endParaRPr>
          </a:p>
        </p:txBody>
      </p:sp>
      <p:grpSp>
        <p:nvGrpSpPr>
          <p:cNvPr id="2" name="Group 1"/>
          <p:cNvGrpSpPr/>
          <p:nvPr/>
        </p:nvGrpSpPr>
        <p:grpSpPr>
          <a:xfrm>
            <a:off x="903890" y="1346836"/>
            <a:ext cx="8539906" cy="3211912"/>
            <a:chOff x="903889" y="1346836"/>
            <a:chExt cx="10526993" cy="3959268"/>
          </a:xfrm>
        </p:grpSpPr>
        <p:pic>
          <p:nvPicPr>
            <p:cNvPr id="4" name="Picture 3">
              <a:extLst>
                <a:ext uri="{FF2B5EF4-FFF2-40B4-BE49-F238E27FC236}">
                  <a16:creationId xmlns:a16="http://schemas.microsoft.com/office/drawing/2014/main" id="{B87E58AF-E81A-4B1B-AA70-371933E8D03F}"/>
                </a:ext>
              </a:extLst>
            </p:cNvPr>
            <p:cNvPicPr>
              <a:picLocks noChangeAspect="1"/>
            </p:cNvPicPr>
            <p:nvPr/>
          </p:nvPicPr>
          <p:blipFill>
            <a:blip r:embed="rId3"/>
            <a:stretch>
              <a:fillRect/>
            </a:stretch>
          </p:blipFill>
          <p:spPr>
            <a:xfrm>
              <a:off x="903889" y="1346836"/>
              <a:ext cx="4282443" cy="2895775"/>
            </a:xfrm>
            <a:prstGeom prst="rect">
              <a:avLst/>
            </a:prstGeom>
            <a:ln w="31750" cmpd="thickThin">
              <a:solidFill>
                <a:schemeClr val="dk1"/>
              </a:solidFill>
              <a:prstDash val="dash"/>
            </a:ln>
          </p:spPr>
        </p:pic>
        <p:pic>
          <p:nvPicPr>
            <p:cNvPr id="7" name="Picture 6">
              <a:extLst>
                <a:ext uri="{FF2B5EF4-FFF2-40B4-BE49-F238E27FC236}">
                  <a16:creationId xmlns:a16="http://schemas.microsoft.com/office/drawing/2014/main" id="{B10597F9-6E8B-4D76-B5D9-6A17129FAD3B}"/>
                </a:ext>
              </a:extLst>
            </p:cNvPr>
            <p:cNvPicPr>
              <a:picLocks noChangeAspect="1"/>
            </p:cNvPicPr>
            <p:nvPr/>
          </p:nvPicPr>
          <p:blipFill>
            <a:blip r:embed="rId4"/>
            <a:stretch>
              <a:fillRect/>
            </a:stretch>
          </p:blipFill>
          <p:spPr>
            <a:xfrm>
              <a:off x="5265684" y="1346837"/>
              <a:ext cx="6123891" cy="2454833"/>
            </a:xfrm>
            <a:prstGeom prst="rect">
              <a:avLst/>
            </a:prstGeom>
            <a:ln w="31750">
              <a:solidFill>
                <a:schemeClr val="dk1"/>
              </a:solidFill>
              <a:prstDash val="dash"/>
            </a:ln>
          </p:spPr>
        </p:pic>
        <p:sp>
          <p:nvSpPr>
            <p:cNvPr id="9" name="TextBox 8">
              <a:extLst>
                <a:ext uri="{FF2B5EF4-FFF2-40B4-BE49-F238E27FC236}">
                  <a16:creationId xmlns:a16="http://schemas.microsoft.com/office/drawing/2014/main" id="{C7988996-A50A-44C5-9C79-AEF0D7C488C3}"/>
                </a:ext>
              </a:extLst>
            </p:cNvPr>
            <p:cNvSpPr txBox="1"/>
            <p:nvPr/>
          </p:nvSpPr>
          <p:spPr>
            <a:xfrm>
              <a:off x="9157616" y="1346836"/>
              <a:ext cx="2264373" cy="253916"/>
            </a:xfrm>
            <a:prstGeom prst="rect">
              <a:avLst/>
            </a:prstGeom>
            <a:solidFill>
              <a:schemeClr val="accent1">
                <a:lumMod val="75000"/>
              </a:schemeClr>
            </a:solidFill>
          </p:spPr>
          <p:txBody>
            <a:bodyPr wrap="square" rtlCol="0">
              <a:spAutoFit/>
            </a:bodyPr>
            <a:lstStyle/>
            <a:p>
              <a:r>
                <a:rPr lang="en-GB" sz="1050" b="1" dirty="0">
                  <a:solidFill>
                    <a:srgbClr val="121619"/>
                  </a:solidFill>
                </a:rPr>
                <a:t>Distance to the city from KSC LC-39A</a:t>
              </a:r>
            </a:p>
          </p:txBody>
        </p:sp>
        <p:sp>
          <p:nvSpPr>
            <p:cNvPr id="10" name="TextBox 9">
              <a:extLst>
                <a:ext uri="{FF2B5EF4-FFF2-40B4-BE49-F238E27FC236}">
                  <a16:creationId xmlns:a16="http://schemas.microsoft.com/office/drawing/2014/main" id="{5166ADD6-F95E-47CE-8A22-002C4C8B3DA8}"/>
                </a:ext>
              </a:extLst>
            </p:cNvPr>
            <p:cNvSpPr txBox="1"/>
            <p:nvPr/>
          </p:nvSpPr>
          <p:spPr>
            <a:xfrm>
              <a:off x="903889" y="3963397"/>
              <a:ext cx="3171368" cy="253916"/>
            </a:xfrm>
            <a:prstGeom prst="rect">
              <a:avLst/>
            </a:prstGeom>
            <a:solidFill>
              <a:schemeClr val="accent1">
                <a:lumMod val="75000"/>
              </a:schemeClr>
            </a:solidFill>
          </p:spPr>
          <p:txBody>
            <a:bodyPr wrap="square" rtlCol="0">
              <a:spAutoFit/>
            </a:bodyPr>
            <a:lstStyle/>
            <a:p>
              <a:r>
                <a:rPr lang="en-GB" sz="1050" b="1" dirty="0">
                  <a:solidFill>
                    <a:srgbClr val="121619"/>
                  </a:solidFill>
                </a:rPr>
                <a:t>Distance to the railway and coast from CCAFS SLC-40</a:t>
              </a:r>
            </a:p>
          </p:txBody>
        </p:sp>
        <p:pic>
          <p:nvPicPr>
            <p:cNvPr id="12" name="Picture 11">
              <a:extLst>
                <a:ext uri="{FF2B5EF4-FFF2-40B4-BE49-F238E27FC236}">
                  <a16:creationId xmlns:a16="http://schemas.microsoft.com/office/drawing/2014/main" id="{70BC9D6E-AB91-448E-9EA3-724731D16082}"/>
                </a:ext>
              </a:extLst>
            </p:cNvPr>
            <p:cNvPicPr>
              <a:picLocks noChangeAspect="1"/>
            </p:cNvPicPr>
            <p:nvPr/>
          </p:nvPicPr>
          <p:blipFill>
            <a:blip r:embed="rId5"/>
            <a:stretch>
              <a:fillRect/>
            </a:stretch>
          </p:blipFill>
          <p:spPr>
            <a:xfrm>
              <a:off x="5274577" y="3927255"/>
              <a:ext cx="6114998" cy="1378848"/>
            </a:xfrm>
            <a:prstGeom prst="rect">
              <a:avLst/>
            </a:prstGeom>
            <a:ln w="31750">
              <a:solidFill>
                <a:schemeClr val="dk1"/>
              </a:solidFill>
              <a:prstDash val="dash"/>
            </a:ln>
          </p:spPr>
        </p:pic>
        <p:sp>
          <p:nvSpPr>
            <p:cNvPr id="13" name="TextBox 12">
              <a:extLst>
                <a:ext uri="{FF2B5EF4-FFF2-40B4-BE49-F238E27FC236}">
                  <a16:creationId xmlns:a16="http://schemas.microsoft.com/office/drawing/2014/main" id="{3D8AB856-BEF2-4404-9F3C-E4BF32B13549}"/>
                </a:ext>
              </a:extLst>
            </p:cNvPr>
            <p:cNvSpPr txBox="1"/>
            <p:nvPr/>
          </p:nvSpPr>
          <p:spPr>
            <a:xfrm>
              <a:off x="8848093" y="3963397"/>
              <a:ext cx="2582789" cy="253916"/>
            </a:xfrm>
            <a:prstGeom prst="rect">
              <a:avLst/>
            </a:prstGeom>
            <a:solidFill>
              <a:schemeClr val="accent1">
                <a:lumMod val="75000"/>
              </a:schemeClr>
            </a:solidFill>
          </p:spPr>
          <p:txBody>
            <a:bodyPr wrap="square" rtlCol="0">
              <a:spAutoFit/>
            </a:bodyPr>
            <a:lstStyle/>
            <a:p>
              <a:r>
                <a:rPr lang="en-GB" sz="1050" b="1" dirty="0">
                  <a:solidFill>
                    <a:srgbClr val="121619"/>
                  </a:solidFill>
                </a:rPr>
                <a:t>Distance from CCAFS SLC-40 to highway</a:t>
              </a:r>
            </a:p>
          </p:txBody>
        </p:sp>
        <p:pic>
          <p:nvPicPr>
            <p:cNvPr id="15" name="Picture 14">
              <a:extLst>
                <a:ext uri="{FF2B5EF4-FFF2-40B4-BE49-F238E27FC236}">
                  <a16:creationId xmlns:a16="http://schemas.microsoft.com/office/drawing/2014/main" id="{57AFB819-A37E-491C-97B4-324ECD4644C4}"/>
                </a:ext>
              </a:extLst>
            </p:cNvPr>
            <p:cNvPicPr>
              <a:picLocks noChangeAspect="1"/>
            </p:cNvPicPr>
            <p:nvPr/>
          </p:nvPicPr>
          <p:blipFill>
            <a:blip r:embed="rId6"/>
            <a:stretch>
              <a:fillRect/>
            </a:stretch>
          </p:blipFill>
          <p:spPr>
            <a:xfrm>
              <a:off x="903889" y="4290779"/>
              <a:ext cx="4282443" cy="1015325"/>
            </a:xfrm>
            <a:prstGeom prst="rect">
              <a:avLst/>
            </a:prstGeom>
            <a:ln w="31750">
              <a:solidFill>
                <a:schemeClr val="dk1"/>
              </a:solidFill>
              <a:prstDash val="dash"/>
            </a:ln>
          </p:spPr>
        </p:pic>
      </p:grpSp>
      <p:sp>
        <p:nvSpPr>
          <p:cNvPr id="16" name="TextBox 15">
            <a:extLst>
              <a:ext uri="{FF2B5EF4-FFF2-40B4-BE49-F238E27FC236}">
                <a16:creationId xmlns:a16="http://schemas.microsoft.com/office/drawing/2014/main" id="{200410DB-B8AF-4188-A9B2-BBFEE5F85F0E}"/>
              </a:ext>
            </a:extLst>
          </p:cNvPr>
          <p:cNvSpPr txBox="1"/>
          <p:nvPr/>
        </p:nvSpPr>
        <p:spPr>
          <a:xfrm>
            <a:off x="903890" y="4694516"/>
            <a:ext cx="8902720" cy="1754326"/>
          </a:xfrm>
          <a:prstGeom prst="rect">
            <a:avLst/>
          </a:prstGeom>
          <a:noFill/>
        </p:spPr>
        <p:txBody>
          <a:bodyPr wrap="square" rtlCol="0">
            <a:spAutoFit/>
          </a:bodyPr>
          <a:lstStyle/>
          <a:p>
            <a:r>
              <a:rPr lang="en-GB" dirty="0"/>
              <a:t>Launch sites are build in close proximity to coastline and highways as rocket launch is transported to coastline via highways.</a:t>
            </a:r>
          </a:p>
          <a:p>
            <a:r>
              <a:rPr lang="en-GB" dirty="0"/>
              <a:t>Distance is also maintained between railway and launch sites but not with as much distance as cities.</a:t>
            </a:r>
          </a:p>
          <a:p>
            <a:r>
              <a:rPr lang="en-GB" dirty="0"/>
              <a:t>It is also crucial for launch sites not to be in close proximity of cities as shown above. </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35577" y="1898518"/>
            <a:ext cx="9222378" cy="3885371"/>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dirty="0">
                <a:solidFill>
                  <a:schemeClr val="tx1"/>
                </a:solidFill>
                <a:latin typeface="+mn-lt"/>
              </a:rPr>
              <a:t>Project Scope</a:t>
            </a:r>
          </a:p>
          <a:p>
            <a:pPr>
              <a:spcBef>
                <a:spcPts val="1400"/>
              </a:spcBef>
              <a:buFont typeface="Arial" panose="020B0604020202020204" pitchFamily="34" charset="0"/>
              <a:buChar char="•"/>
            </a:pPr>
            <a:r>
              <a:rPr lang="en-US" sz="2000" dirty="0">
                <a:solidFill>
                  <a:schemeClr val="tx1"/>
                </a:solidFill>
                <a:latin typeface="+mn-lt"/>
              </a:rPr>
              <a:t>This report has been created as part of the IBM Applied Data Science Capstone Project.</a:t>
            </a:r>
          </a:p>
          <a:p>
            <a:pPr>
              <a:spcBef>
                <a:spcPts val="1400"/>
              </a:spcBef>
              <a:buFont typeface="Arial" panose="020B0604020202020204" pitchFamily="34" charset="0"/>
              <a:buChar char="•"/>
            </a:pPr>
            <a:r>
              <a:rPr lang="en-US" sz="2000" dirty="0">
                <a:solidFill>
                  <a:schemeClr val="tx1"/>
                </a:solidFill>
                <a:latin typeface="+mn-lt"/>
              </a:rPr>
              <a:t>The Capstone Project is based on the Space industry, it analyses Space X data from its website to determine whether SpaceX Falcon 9 first stage will land successfully. Space X states that the cost of Falcon 9 launch is $62 million dollars compared to $165 million dollars stated by its competitors. Much of the savings are due to its ability to reuse its first stage components. </a:t>
            </a:r>
          </a:p>
          <a:p>
            <a:pPr>
              <a:spcBef>
                <a:spcPts val="1400"/>
              </a:spcBef>
              <a:buFont typeface="Arial" panose="020B0604020202020204" pitchFamily="34" charset="0"/>
              <a:buChar char="•"/>
            </a:pPr>
            <a:r>
              <a:rPr lang="en-US" sz="2000" dirty="0">
                <a:solidFill>
                  <a:schemeClr val="tx1"/>
                </a:solidFill>
                <a:latin typeface="+mn-lt"/>
              </a:rPr>
              <a:t>In this project Space Y wants to compete with Space X, so uses machine learning techniques to establish whether Falcon 9 rocket launch first stage will land successfully. This information will help Space Y to bid against Space X for rocket launch business. </a:t>
            </a: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p:txBody>
      </p:sp>
      <p:sp>
        <p:nvSpPr>
          <p:cNvPr id="6" name="Content Placeholder 2">
            <a:extLst>
              <a:ext uri="{FF2B5EF4-FFF2-40B4-BE49-F238E27FC236}">
                <a16:creationId xmlns:a16="http://schemas.microsoft.com/office/drawing/2014/main" id="{AF5D58C8-4DE6-4909-AF22-6361AA1C4A13}"/>
              </a:ext>
            </a:extLst>
          </p:cNvPr>
          <p:cNvSpPr txBox="1">
            <a:spLocks/>
          </p:cNvSpPr>
          <p:nvPr/>
        </p:nvSpPr>
        <p:spPr>
          <a:xfrm>
            <a:off x="535577" y="5320988"/>
            <a:ext cx="9602078" cy="13295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1" dirty="0">
                <a:solidFill>
                  <a:schemeClr val="tx1"/>
                </a:solidFill>
                <a:latin typeface="+mn-lt"/>
              </a:rPr>
              <a:t>Insights to derive from machine learning </a:t>
            </a:r>
          </a:p>
          <a:p>
            <a:pPr>
              <a:spcBef>
                <a:spcPts val="1400"/>
              </a:spcBef>
            </a:pPr>
            <a:r>
              <a:rPr lang="en-US" sz="2000" dirty="0">
                <a:solidFill>
                  <a:schemeClr val="tx1"/>
                </a:solidFill>
                <a:latin typeface="+mn-lt"/>
              </a:rPr>
              <a:t>What factors determine a successful launch?</a:t>
            </a:r>
          </a:p>
          <a:p>
            <a:pPr>
              <a:spcBef>
                <a:spcPts val="1400"/>
              </a:spcBef>
            </a:pPr>
            <a:r>
              <a:rPr lang="en-US" sz="2000" dirty="0">
                <a:solidFill>
                  <a:schemeClr val="tx1"/>
                </a:solidFill>
                <a:latin typeface="+mn-lt"/>
              </a:rPr>
              <a:t>What are the key variables in determining success/failure?</a:t>
            </a:r>
          </a:p>
          <a:p>
            <a:pPr>
              <a:spcBef>
                <a:spcPts val="1400"/>
              </a:spcBef>
            </a:pPr>
            <a:endParaRPr lang="en-US" sz="2200" dirty="0">
              <a:solidFill>
                <a:srgbClr val="FF0000"/>
              </a:solidFill>
              <a:latin typeface="Abadi"/>
            </a:endParaRPr>
          </a:p>
        </p:txBody>
      </p:sp>
      <p:sp>
        <p:nvSpPr>
          <p:cNvPr id="11" name="Title 1">
            <a:extLst>
              <a:ext uri="{FF2B5EF4-FFF2-40B4-BE49-F238E27FC236}">
                <a16:creationId xmlns:a16="http://schemas.microsoft.com/office/drawing/2014/main" id="{D77AC1D2-8B41-4A7A-88CF-41E6B7D8C98D}"/>
              </a:ext>
            </a:extLst>
          </p:cNvPr>
          <p:cNvSpPr txBox="1">
            <a:spLocks/>
          </p:cNvSpPr>
          <p:nvPr/>
        </p:nvSpPr>
        <p:spPr>
          <a:xfrm>
            <a:off x="770011" y="538650"/>
            <a:ext cx="348848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mn-lt"/>
              </a:rPr>
              <a:t>Introduction</a:t>
            </a:r>
            <a:endParaRPr lang="en-US" dirty="0">
              <a:solidFill>
                <a:srgbClr val="0B49CB"/>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8627" y="4612283"/>
            <a:ext cx="8666922" cy="1112838"/>
          </a:xfrm>
          <a:prstGeom prst="rect">
            <a:avLst/>
          </a:prstGeom>
        </p:spPr>
        <p:txBody>
          <a:bodyPr lIns="91440" tIns="45720" rIns="91440" bIns="45720" anchor="t">
            <a:noAutofit/>
          </a:bodyPr>
          <a:lstStyle/>
          <a:p>
            <a:pPr marL="0" indent="0">
              <a:lnSpc>
                <a:spcPct val="100000"/>
              </a:lnSpc>
              <a:spcBef>
                <a:spcPts val="1400"/>
              </a:spcBef>
              <a:buNone/>
            </a:pPr>
            <a:r>
              <a:rPr lang="en-US" sz="3200" dirty="0">
                <a:solidFill>
                  <a:schemeClr val="accent3">
                    <a:lumMod val="25000"/>
                  </a:schemeClr>
                </a:solidFill>
                <a:latin typeface="+mj-lt"/>
              </a:rPr>
              <a:t>The graph shows KSC LC-39A launch sites have been most successful with its rocket launch.</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Launch Site Success</a:t>
            </a:r>
          </a:p>
        </p:txBody>
      </p:sp>
      <p:pic>
        <p:nvPicPr>
          <p:cNvPr id="7" name="Picture 6">
            <a:extLst>
              <a:ext uri="{FF2B5EF4-FFF2-40B4-BE49-F238E27FC236}">
                <a16:creationId xmlns:a16="http://schemas.microsoft.com/office/drawing/2014/main" id="{89E1A3E0-C538-4A38-A60D-573F1F0EB580}"/>
              </a:ext>
            </a:extLst>
          </p:cNvPr>
          <p:cNvPicPr>
            <a:picLocks noChangeAspect="1"/>
          </p:cNvPicPr>
          <p:nvPr/>
        </p:nvPicPr>
        <p:blipFill>
          <a:blip r:embed="rId3"/>
          <a:stretch>
            <a:fillRect/>
          </a:stretch>
        </p:blipFill>
        <p:spPr>
          <a:xfrm>
            <a:off x="770011" y="1397877"/>
            <a:ext cx="8586024" cy="291179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64776"/>
            <a:ext cx="8530743"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77% of launches have been successful at KSC LC-39A</a:t>
            </a:r>
          </a:p>
        </p:txBody>
      </p:sp>
      <p:pic>
        <p:nvPicPr>
          <p:cNvPr id="4" name="Picture 3">
            <a:extLst>
              <a:ext uri="{FF2B5EF4-FFF2-40B4-BE49-F238E27FC236}">
                <a16:creationId xmlns:a16="http://schemas.microsoft.com/office/drawing/2014/main" id="{AFB433E7-34F6-4928-AF90-5DCB538AACFF}"/>
              </a:ext>
            </a:extLst>
          </p:cNvPr>
          <p:cNvPicPr>
            <a:picLocks noChangeAspect="1"/>
          </p:cNvPicPr>
          <p:nvPr/>
        </p:nvPicPr>
        <p:blipFill>
          <a:blip r:embed="rId3"/>
          <a:stretch>
            <a:fillRect/>
          </a:stretch>
        </p:blipFill>
        <p:spPr>
          <a:xfrm>
            <a:off x="596204" y="1910182"/>
            <a:ext cx="8600804" cy="250837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92362" y="1463193"/>
            <a:ext cx="2887744" cy="4500287"/>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mj-lt"/>
              </a:rPr>
              <a:t>The graphs demonstrate low payload launches are more successful than high load payload mass.</a:t>
            </a:r>
          </a:p>
          <a:p>
            <a:pPr marL="0" indent="0">
              <a:lnSpc>
                <a:spcPct val="100000"/>
              </a:lnSpc>
              <a:spcBef>
                <a:spcPts val="1400"/>
              </a:spcBef>
              <a:buNone/>
            </a:pPr>
            <a:endParaRPr lang="en-US" sz="2000" dirty="0">
              <a:solidFill>
                <a:schemeClr val="accent3">
                  <a:lumMod val="25000"/>
                </a:schemeClr>
              </a:solidFill>
              <a:latin typeface="+mj-lt"/>
            </a:endParaRPr>
          </a:p>
          <a:p>
            <a:pPr marL="0" indent="0">
              <a:lnSpc>
                <a:spcPct val="100000"/>
              </a:lnSpc>
              <a:spcBef>
                <a:spcPts val="1400"/>
              </a:spcBef>
              <a:buNone/>
            </a:pPr>
            <a:r>
              <a:rPr lang="en-US" sz="2000" dirty="0">
                <a:solidFill>
                  <a:schemeClr val="accent3">
                    <a:lumMod val="25000"/>
                  </a:schemeClr>
                </a:solidFill>
                <a:latin typeface="+mj-lt"/>
              </a:rPr>
              <a:t>Therefore, launches with low pay load mass are more likely to be successfully launched than heavier payload rocket launches. </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Payload Range Analysis</a:t>
            </a:r>
          </a:p>
        </p:txBody>
      </p:sp>
      <p:grpSp>
        <p:nvGrpSpPr>
          <p:cNvPr id="2" name="Group 1"/>
          <p:cNvGrpSpPr/>
          <p:nvPr/>
        </p:nvGrpSpPr>
        <p:grpSpPr>
          <a:xfrm>
            <a:off x="273269" y="1293126"/>
            <a:ext cx="6445583" cy="4513403"/>
            <a:chOff x="273269" y="1276991"/>
            <a:chExt cx="7753721" cy="5429406"/>
          </a:xfrm>
        </p:grpSpPr>
        <p:pic>
          <p:nvPicPr>
            <p:cNvPr id="4" name="Picture 3">
              <a:extLst>
                <a:ext uri="{FF2B5EF4-FFF2-40B4-BE49-F238E27FC236}">
                  <a16:creationId xmlns:a16="http://schemas.microsoft.com/office/drawing/2014/main" id="{4271E30A-93F1-465F-9C90-729746082A34}"/>
                </a:ext>
              </a:extLst>
            </p:cNvPr>
            <p:cNvPicPr>
              <a:picLocks noChangeAspect="1"/>
            </p:cNvPicPr>
            <p:nvPr/>
          </p:nvPicPr>
          <p:blipFill>
            <a:blip r:embed="rId3"/>
            <a:stretch>
              <a:fillRect/>
            </a:stretch>
          </p:blipFill>
          <p:spPr>
            <a:xfrm>
              <a:off x="387496" y="4378686"/>
              <a:ext cx="7639494" cy="2327711"/>
            </a:xfrm>
            <a:prstGeom prst="rect">
              <a:avLst/>
            </a:prstGeom>
            <a:ln>
              <a:solidFill>
                <a:schemeClr val="dk1"/>
              </a:solidFill>
            </a:ln>
          </p:spPr>
        </p:pic>
        <p:pic>
          <p:nvPicPr>
            <p:cNvPr id="7" name="Picture 6">
              <a:extLst>
                <a:ext uri="{FF2B5EF4-FFF2-40B4-BE49-F238E27FC236}">
                  <a16:creationId xmlns:a16="http://schemas.microsoft.com/office/drawing/2014/main" id="{4B45F87D-625E-447F-B6AC-5DB7BB5707A5}"/>
                </a:ext>
              </a:extLst>
            </p:cNvPr>
            <p:cNvPicPr>
              <a:picLocks noChangeAspect="1"/>
            </p:cNvPicPr>
            <p:nvPr/>
          </p:nvPicPr>
          <p:blipFill>
            <a:blip r:embed="rId4"/>
            <a:stretch>
              <a:fillRect/>
            </a:stretch>
          </p:blipFill>
          <p:spPr>
            <a:xfrm>
              <a:off x="387496" y="1672131"/>
              <a:ext cx="7639494" cy="2366092"/>
            </a:xfrm>
            <a:prstGeom prst="rect">
              <a:avLst/>
            </a:prstGeom>
            <a:ln>
              <a:solidFill>
                <a:schemeClr val="dk1"/>
              </a:solidFill>
            </a:ln>
          </p:spPr>
        </p:pic>
        <p:sp>
          <p:nvSpPr>
            <p:cNvPr id="8" name="TextBox 7">
              <a:extLst>
                <a:ext uri="{FF2B5EF4-FFF2-40B4-BE49-F238E27FC236}">
                  <a16:creationId xmlns:a16="http://schemas.microsoft.com/office/drawing/2014/main" id="{968C172D-088C-4E0B-B03A-4753F0CC7206}"/>
                </a:ext>
              </a:extLst>
            </p:cNvPr>
            <p:cNvSpPr txBox="1"/>
            <p:nvPr/>
          </p:nvSpPr>
          <p:spPr>
            <a:xfrm>
              <a:off x="273269" y="1276991"/>
              <a:ext cx="2748023" cy="444289"/>
            </a:xfrm>
            <a:prstGeom prst="rect">
              <a:avLst/>
            </a:prstGeom>
            <a:noFill/>
            <a:ln>
              <a:noFill/>
            </a:ln>
          </p:spPr>
          <p:txBody>
            <a:bodyPr wrap="square" rtlCol="0">
              <a:spAutoFit/>
            </a:bodyPr>
            <a:lstStyle/>
            <a:p>
              <a:r>
                <a:rPr lang="en-GB" dirty="0"/>
                <a:t>Low payload mass</a:t>
              </a:r>
            </a:p>
          </p:txBody>
        </p:sp>
        <p:sp>
          <p:nvSpPr>
            <p:cNvPr id="10" name="TextBox 9">
              <a:extLst>
                <a:ext uri="{FF2B5EF4-FFF2-40B4-BE49-F238E27FC236}">
                  <a16:creationId xmlns:a16="http://schemas.microsoft.com/office/drawing/2014/main" id="{4417078B-8F4D-4508-8636-6C8C9F5D0293}"/>
                </a:ext>
              </a:extLst>
            </p:cNvPr>
            <p:cNvSpPr txBox="1"/>
            <p:nvPr/>
          </p:nvSpPr>
          <p:spPr>
            <a:xfrm>
              <a:off x="273269" y="3987635"/>
              <a:ext cx="2748023" cy="444289"/>
            </a:xfrm>
            <a:prstGeom prst="rect">
              <a:avLst/>
            </a:prstGeom>
            <a:noFill/>
            <a:ln>
              <a:noFill/>
            </a:ln>
          </p:spPr>
          <p:txBody>
            <a:bodyPr wrap="square" rtlCol="0">
              <a:spAutoFit/>
            </a:bodyPr>
            <a:lstStyle/>
            <a:p>
              <a:r>
                <a:rPr lang="en-GB" dirty="0"/>
                <a:t>High payload mass</a:t>
              </a:r>
            </a:p>
          </p:txBody>
        </p:sp>
        <p:sp>
          <p:nvSpPr>
            <p:cNvPr id="9" name="Flowchart: Alternate Process 8">
              <a:extLst>
                <a:ext uri="{FF2B5EF4-FFF2-40B4-BE49-F238E27FC236}">
                  <a16:creationId xmlns:a16="http://schemas.microsoft.com/office/drawing/2014/main" id="{D62B4FC8-BC7B-42B1-B8EF-88908BDB34F6}"/>
                </a:ext>
              </a:extLst>
            </p:cNvPr>
            <p:cNvSpPr/>
            <p:nvPr/>
          </p:nvSpPr>
          <p:spPr>
            <a:xfrm>
              <a:off x="893379" y="4563352"/>
              <a:ext cx="6884276" cy="369332"/>
            </a:xfrm>
            <a:prstGeom prst="flowChartAlternateProcess">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13" name="Flowchart: Alternate Process 12">
              <a:extLst>
                <a:ext uri="{FF2B5EF4-FFF2-40B4-BE49-F238E27FC236}">
                  <a16:creationId xmlns:a16="http://schemas.microsoft.com/office/drawing/2014/main" id="{3DD9D197-6ADD-4236-89A2-29F16488A2EE}"/>
                </a:ext>
              </a:extLst>
            </p:cNvPr>
            <p:cNvSpPr/>
            <p:nvPr/>
          </p:nvSpPr>
          <p:spPr>
            <a:xfrm>
              <a:off x="770011" y="1752557"/>
              <a:ext cx="7007644" cy="369332"/>
            </a:xfrm>
            <a:prstGeom prst="flowChartAlternateProcess">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gr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57352" y="3538728"/>
            <a:ext cx="5018088" cy="2239962"/>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3">
                    <a:lumMod val="25000"/>
                  </a:schemeClr>
                </a:solidFill>
              </a:rPr>
              <a:t>All the models shows the same accuracy rate. </a:t>
            </a:r>
          </a:p>
          <a:p>
            <a:pPr>
              <a:lnSpc>
                <a:spcPct val="100000"/>
              </a:lnSpc>
              <a:spcBef>
                <a:spcPts val="1400"/>
              </a:spcBef>
            </a:pPr>
            <a:r>
              <a:rPr lang="en-US" dirty="0">
                <a:solidFill>
                  <a:schemeClr val="accent3">
                    <a:lumMod val="25000"/>
                  </a:schemeClr>
                </a:solidFill>
              </a:rPr>
              <a:t>This could be due to small samples.</a:t>
            </a:r>
          </a:p>
          <a:p>
            <a:pPr>
              <a:lnSpc>
                <a:spcPct val="100000"/>
              </a:lnSpc>
              <a:spcBef>
                <a:spcPts val="1400"/>
              </a:spcBef>
            </a:pPr>
            <a:r>
              <a:rPr lang="en-US" dirty="0">
                <a:solidFill>
                  <a:schemeClr val="accent3">
                    <a:lumMod val="25000"/>
                  </a:schemeClr>
                </a:solidFill>
              </a:rPr>
              <a:t>The models show 83% accuracy rate using test data.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Classification Accuracy</a:t>
            </a:r>
          </a:p>
        </p:txBody>
      </p:sp>
      <p:graphicFrame>
        <p:nvGraphicFramePr>
          <p:cNvPr id="2" name="Table 1">
            <a:extLst>
              <a:ext uri="{FF2B5EF4-FFF2-40B4-BE49-F238E27FC236}">
                <a16:creationId xmlns:a16="http://schemas.microsoft.com/office/drawing/2014/main" id="{9A3618EB-0678-4CA0-B24D-BE804526766B}"/>
              </a:ext>
            </a:extLst>
          </p:cNvPr>
          <p:cNvGraphicFramePr>
            <a:graphicFrameLocks noGrp="1"/>
          </p:cNvGraphicFramePr>
          <p:nvPr>
            <p:extLst>
              <p:ext uri="{D42A27DB-BD31-4B8C-83A1-F6EECF244321}">
                <p14:modId xmlns:p14="http://schemas.microsoft.com/office/powerpoint/2010/main" val="1531837696"/>
              </p:ext>
            </p:extLst>
          </p:nvPr>
        </p:nvGraphicFramePr>
        <p:xfrm>
          <a:off x="770010" y="1602306"/>
          <a:ext cx="3749438" cy="1613860"/>
        </p:xfrm>
        <a:graphic>
          <a:graphicData uri="http://schemas.openxmlformats.org/drawingml/2006/table">
            <a:tbl>
              <a:tblPr/>
              <a:tblGrid>
                <a:gridCol w="2282991">
                  <a:extLst>
                    <a:ext uri="{9D8B030D-6E8A-4147-A177-3AD203B41FA5}">
                      <a16:colId xmlns:a16="http://schemas.microsoft.com/office/drawing/2014/main" val="1572964734"/>
                    </a:ext>
                  </a:extLst>
                </a:gridCol>
                <a:gridCol w="1466447">
                  <a:extLst>
                    <a:ext uri="{9D8B030D-6E8A-4147-A177-3AD203B41FA5}">
                      <a16:colId xmlns:a16="http://schemas.microsoft.com/office/drawing/2014/main" val="843514903"/>
                    </a:ext>
                  </a:extLst>
                </a:gridCol>
              </a:tblGrid>
              <a:tr h="403465">
                <a:tc>
                  <a:txBody>
                    <a:bodyPr/>
                    <a:lstStyle/>
                    <a:p>
                      <a:pPr algn="ctr" fontAlgn="b"/>
                      <a:r>
                        <a:rPr lang="en-GB" sz="1100" b="1" i="0" u="none" strike="noStrike">
                          <a:solidFill>
                            <a:srgbClr val="000000"/>
                          </a:solidFill>
                          <a:effectLst/>
                          <a:latin typeface="Calibri" panose="020F0502020204030204" pitchFamily="34" charset="0"/>
                        </a:rPr>
                        <a:t>Models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1" i="0" u="none" strike="noStrike" dirty="0">
                          <a:solidFill>
                            <a:srgbClr val="000000"/>
                          </a:solidFill>
                          <a:effectLst/>
                          <a:latin typeface="Calibri" panose="020F0502020204030204" pitchFamily="34" charset="0"/>
                        </a:rPr>
                        <a:t>Accuracy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25827718"/>
                  </a:ext>
                </a:extLst>
              </a:tr>
              <a:tr h="403465">
                <a:tc>
                  <a:txBody>
                    <a:bodyPr/>
                    <a:lstStyle/>
                    <a:p>
                      <a:pPr algn="ctr" fontAlgn="b"/>
                      <a:r>
                        <a:rPr lang="en-GB" sz="1100" b="1" i="0" u="none" strike="noStrike">
                          <a:solidFill>
                            <a:srgbClr val="000000"/>
                          </a:solidFill>
                          <a:effectLst/>
                          <a:latin typeface="Calibri" panose="020F0502020204030204" pitchFamily="34" charset="0"/>
                        </a:rPr>
                        <a:t>Logistic Regression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a:solidFill>
                            <a:srgbClr val="000000"/>
                          </a:solidFill>
                          <a:effectLst/>
                          <a:latin typeface="Courier New" panose="02070309020205020404" pitchFamily="49"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01358637"/>
                  </a:ext>
                </a:extLst>
              </a:tr>
              <a:tr h="403465">
                <a:tc>
                  <a:txBody>
                    <a:bodyPr/>
                    <a:lstStyle/>
                    <a:p>
                      <a:pPr algn="ctr" fontAlgn="b"/>
                      <a:r>
                        <a:rPr lang="en-GB" sz="1100" b="1" i="0" u="none" strike="noStrike">
                          <a:solidFill>
                            <a:srgbClr val="000000"/>
                          </a:solidFill>
                          <a:effectLst/>
                          <a:latin typeface="Calibri" panose="020F0502020204030204" pitchFamily="34" charset="0"/>
                        </a:rPr>
                        <a:t>Decision Tree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a:solidFill>
                            <a:srgbClr val="000000"/>
                          </a:solidFill>
                          <a:effectLst/>
                          <a:latin typeface="Courier New" panose="02070309020205020404" pitchFamily="49"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75346302"/>
                  </a:ext>
                </a:extLst>
              </a:tr>
              <a:tr h="403465">
                <a:tc>
                  <a:txBody>
                    <a:bodyPr/>
                    <a:lstStyle/>
                    <a:p>
                      <a:pPr algn="ctr" fontAlgn="b"/>
                      <a:r>
                        <a:rPr lang="en-GB" sz="1100" b="1" i="0" u="none" strike="noStrike">
                          <a:solidFill>
                            <a:srgbClr val="000000"/>
                          </a:solidFill>
                          <a:effectLst/>
                          <a:latin typeface="Calibri" panose="020F0502020204030204" pitchFamily="34" charset="0"/>
                        </a:rPr>
                        <a:t>KNN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ourier New" panose="02070309020205020404" pitchFamily="49"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85504800"/>
                  </a:ext>
                </a:extLst>
              </a:tr>
            </a:tbl>
          </a:graphicData>
        </a:graphic>
      </p:graphicFrame>
      <p:graphicFrame>
        <p:nvGraphicFramePr>
          <p:cNvPr id="7" name="Chart 6">
            <a:extLst>
              <a:ext uri="{FF2B5EF4-FFF2-40B4-BE49-F238E27FC236}">
                <a16:creationId xmlns:a16="http://schemas.microsoft.com/office/drawing/2014/main" id="{BC55A9BF-B934-419A-8804-07EDD460EDB4}"/>
              </a:ext>
            </a:extLst>
          </p:cNvPr>
          <p:cNvGraphicFramePr>
            <a:graphicFrameLocks/>
          </p:cNvGraphicFramePr>
          <p:nvPr>
            <p:extLst>
              <p:ext uri="{D42A27DB-BD31-4B8C-83A1-F6EECF244321}">
                <p14:modId xmlns:p14="http://schemas.microsoft.com/office/powerpoint/2010/main" val="3098393920"/>
              </p:ext>
            </p:extLst>
          </p:nvPr>
        </p:nvGraphicFramePr>
        <p:xfrm>
          <a:off x="5455331" y="1555809"/>
          <a:ext cx="3754930" cy="315739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6EBD9A9D-95E6-48FD-A165-3F3B6103078B}"/>
              </a:ext>
            </a:extLst>
          </p:cNvPr>
          <p:cNvSpPr txBox="1"/>
          <p:nvPr/>
        </p:nvSpPr>
        <p:spPr>
          <a:xfrm>
            <a:off x="357352" y="5405585"/>
            <a:ext cx="8852909" cy="523220"/>
          </a:xfrm>
          <a:prstGeom prst="rect">
            <a:avLst/>
          </a:prstGeom>
          <a:noFill/>
        </p:spPr>
        <p:txBody>
          <a:bodyPr wrap="square" rtlCol="0">
            <a:spAutoFit/>
          </a:bodyPr>
          <a:lstStyle/>
          <a:p>
            <a:r>
              <a:rPr lang="en-GB" sz="1400" b="1" dirty="0"/>
              <a:t>Selected input models: </a:t>
            </a:r>
            <a:r>
              <a:rPr lang="en-GB" sz="1400" b="1" dirty="0" err="1">
                <a:effectLst/>
              </a:rPr>
              <a:t>FlightNumber</a:t>
            </a:r>
            <a:r>
              <a:rPr lang="en-GB" sz="1400" b="1" dirty="0">
                <a:effectLst/>
              </a:rPr>
              <a:t>, Date, </a:t>
            </a:r>
            <a:r>
              <a:rPr lang="en-GB" sz="1400" b="1" dirty="0" err="1">
                <a:effectLst/>
              </a:rPr>
              <a:t>BoosterVersion</a:t>
            </a:r>
            <a:r>
              <a:rPr lang="en-GB" sz="1400" b="1" dirty="0"/>
              <a:t>,</a:t>
            </a:r>
            <a:r>
              <a:rPr lang="en-GB" sz="1400" b="1" dirty="0">
                <a:effectLst/>
              </a:rPr>
              <a:t> </a:t>
            </a:r>
            <a:r>
              <a:rPr lang="en-GB" sz="1400" b="1" dirty="0" err="1">
                <a:effectLst/>
              </a:rPr>
              <a:t>PayloadMass</a:t>
            </a:r>
            <a:r>
              <a:rPr lang="en-GB" sz="1400" b="1" dirty="0"/>
              <a:t>,</a:t>
            </a:r>
            <a:r>
              <a:rPr lang="en-GB" sz="1400" b="1" dirty="0">
                <a:effectLst/>
              </a:rPr>
              <a:t> Orbit, </a:t>
            </a:r>
            <a:r>
              <a:rPr lang="en-GB" sz="1400" b="1" dirty="0" err="1">
                <a:effectLst/>
              </a:rPr>
              <a:t>LaunchSite</a:t>
            </a:r>
            <a:r>
              <a:rPr lang="en-GB" sz="1400" b="1" dirty="0"/>
              <a:t>,</a:t>
            </a:r>
            <a:r>
              <a:rPr lang="en-GB" sz="1400" b="1" dirty="0">
                <a:effectLst/>
              </a:rPr>
              <a:t> Outcome, Flights, </a:t>
            </a:r>
            <a:r>
              <a:rPr lang="en-GB" sz="1400" b="1" dirty="0" err="1">
                <a:effectLst/>
              </a:rPr>
              <a:t>GridFins</a:t>
            </a:r>
            <a:r>
              <a:rPr lang="en-GB" sz="1400" b="1" dirty="0" err="1"/>
              <a:t>,</a:t>
            </a:r>
            <a:r>
              <a:rPr lang="en-GB" sz="1400" b="1" dirty="0" err="1">
                <a:effectLst/>
              </a:rPr>
              <a:t>Reused</a:t>
            </a:r>
            <a:r>
              <a:rPr lang="en-GB" sz="1400" b="1" dirty="0">
                <a:effectLst/>
              </a:rPr>
              <a:t>, </a:t>
            </a:r>
            <a:r>
              <a:rPr lang="en-GB" sz="1400" b="1" dirty="0" err="1">
                <a:effectLst/>
              </a:rPr>
              <a:t>Legs,LandingPad</a:t>
            </a:r>
            <a:r>
              <a:rPr lang="en-GB" sz="1400" b="1" dirty="0">
                <a:effectLst/>
              </a:rPr>
              <a:t>, </a:t>
            </a:r>
            <a:r>
              <a:rPr lang="en-GB" sz="1400" b="1" dirty="0" err="1">
                <a:effectLst/>
              </a:rPr>
              <a:t>Block,ReusedCount,Serial,Longitude</a:t>
            </a:r>
            <a:r>
              <a:rPr lang="en-GB" sz="1400" b="1" dirty="0">
                <a:effectLst/>
              </a:rPr>
              <a:t>, Latitude, Class </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Confusion Matrix</a:t>
            </a:r>
          </a:p>
        </p:txBody>
      </p:sp>
      <p:pic>
        <p:nvPicPr>
          <p:cNvPr id="3" name="Picture 2">
            <a:extLst>
              <a:ext uri="{FF2B5EF4-FFF2-40B4-BE49-F238E27FC236}">
                <a16:creationId xmlns:a16="http://schemas.microsoft.com/office/drawing/2014/main" id="{49F59ACB-C178-4D62-9A72-AA94386B84E5}"/>
              </a:ext>
            </a:extLst>
          </p:cNvPr>
          <p:cNvPicPr>
            <a:picLocks noChangeAspect="1"/>
          </p:cNvPicPr>
          <p:nvPr/>
        </p:nvPicPr>
        <p:blipFill>
          <a:blip r:embed="rId3"/>
          <a:stretch>
            <a:fillRect/>
          </a:stretch>
        </p:blipFill>
        <p:spPr>
          <a:xfrm>
            <a:off x="451959" y="1591746"/>
            <a:ext cx="5420023" cy="4159698"/>
          </a:xfrm>
          <a:prstGeom prst="rect">
            <a:avLst/>
          </a:prstGeom>
        </p:spPr>
      </p:pic>
      <p:sp>
        <p:nvSpPr>
          <p:cNvPr id="6" name="TextBox 5">
            <a:extLst>
              <a:ext uri="{FF2B5EF4-FFF2-40B4-BE49-F238E27FC236}">
                <a16:creationId xmlns:a16="http://schemas.microsoft.com/office/drawing/2014/main" id="{3FDF35A4-AC66-4528-8F46-ED9726CB7DCB}"/>
              </a:ext>
            </a:extLst>
          </p:cNvPr>
          <p:cNvSpPr txBox="1"/>
          <p:nvPr/>
        </p:nvSpPr>
        <p:spPr>
          <a:xfrm>
            <a:off x="5988055" y="1591746"/>
            <a:ext cx="3739041" cy="4524315"/>
          </a:xfrm>
          <a:prstGeom prst="rect">
            <a:avLst/>
          </a:prstGeom>
          <a:noFill/>
        </p:spPr>
        <p:txBody>
          <a:bodyPr wrap="square" rtlCol="0">
            <a:spAutoFit/>
          </a:bodyPr>
          <a:lstStyle/>
          <a:p>
            <a:pPr marL="285750" indent="-285750">
              <a:buFont typeface="Arial" panose="020B0604020202020204" pitchFamily="34" charset="0"/>
              <a:buChar char="•"/>
            </a:pPr>
            <a:r>
              <a:rPr lang="en-GB" dirty="0"/>
              <a:t>The confusion matrix highlight how the model has performed, it breaks down predicted values against actual values.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can see there is an issue of False Positive, 3 customers have been misclassified by the model as landed.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model has accurately predicted 12 launches that landed successfully as based on the actual data.</a:t>
            </a:r>
          </a:p>
          <a:p>
            <a:endParaRPr lang="en-GB" dirty="0"/>
          </a:p>
          <a:p>
            <a:endParaRPr lang="en-GB" dirty="0"/>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609602" y="349592"/>
            <a:ext cx="9895951" cy="8360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09602" y="1130574"/>
            <a:ext cx="9263270" cy="4116388"/>
          </a:xfrm>
          <a:prstGeom prst="rect">
            <a:avLst/>
          </a:prstGeom>
        </p:spPr>
        <p:txBody>
          <a:bodyPr vert="horz" lIns="91440" tIns="45720" rIns="91440" bIns="45720" rtlCol="0" anchor="ctr">
            <a:normAutofit/>
          </a:bodyPr>
          <a:lstStyle/>
          <a:p>
            <a:pPr>
              <a:spcBef>
                <a:spcPts val="1400"/>
              </a:spcBef>
            </a:pPr>
            <a:r>
              <a:rPr lang="en-US" sz="2000" dirty="0"/>
              <a:t>Logistic regression is the chosen model as its easy to apply and explain across the business as all the models have same accuracy results.</a:t>
            </a:r>
          </a:p>
          <a:p>
            <a:pPr>
              <a:spcBef>
                <a:spcPts val="1400"/>
              </a:spcBef>
            </a:pPr>
            <a:r>
              <a:rPr lang="en-US" sz="2000" dirty="0"/>
              <a:t>KSC LC-39A launch site has launched the most successful launches and is near a coast and highway.</a:t>
            </a:r>
          </a:p>
          <a:p>
            <a:pPr>
              <a:spcBef>
                <a:spcPts val="1400"/>
              </a:spcBef>
            </a:pPr>
            <a:r>
              <a:rPr lang="en-US" sz="2000" dirty="0"/>
              <a:t>Low weighted payload rocket launches are more successful than heavier payloads. </a:t>
            </a:r>
          </a:p>
          <a:p>
            <a:pPr>
              <a:spcBef>
                <a:spcPts val="1400"/>
              </a:spcBef>
            </a:pPr>
            <a:r>
              <a:rPr lang="en-US" sz="2000" dirty="0"/>
              <a:t>There is relationship between flight number and success rate, successful launch increases with number of flights.</a:t>
            </a:r>
          </a:p>
          <a:p>
            <a:pPr>
              <a:spcBef>
                <a:spcPts val="1400"/>
              </a:spcBef>
            </a:pPr>
            <a:r>
              <a:rPr lang="en-US" sz="2000" dirty="0"/>
              <a:t>ISS, SSO and LEO orbits have also demonstrated higher success rate with lighter payloads.</a:t>
            </a: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F8A56C-5EE1-4DBF-842D-C2A130AA680E}"/>
              </a:ext>
            </a:extLst>
          </p:cNvPr>
          <p:cNvSpPr txBox="1">
            <a:spLocks/>
          </p:cNvSpPr>
          <p:nvPr/>
        </p:nvSpPr>
        <p:spPr>
          <a:xfrm>
            <a:off x="631300" y="53402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accent1"/>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31300" y="1846943"/>
            <a:ext cx="10636250" cy="898525"/>
          </a:xfrm>
          <a:prstGeom prst="rect">
            <a:avLst/>
          </a:prstGeom>
        </p:spPr>
        <p:txBody>
          <a:bodyPr vert="horz" lIns="91440" tIns="45720" rIns="91440" bIns="45720" rtlCol="0" anchor="ctr">
            <a:normAutofit/>
          </a:bodyPr>
          <a:lstStyle/>
          <a:p>
            <a:pPr>
              <a:spcBef>
                <a:spcPts val="1400"/>
              </a:spcBef>
            </a:pPr>
            <a:r>
              <a:rPr lang="en-US" sz="2000" dirty="0" err="1"/>
              <a:t>Plotly</a:t>
            </a:r>
            <a:r>
              <a:rPr lang="en-US" sz="2000" dirty="0"/>
              <a:t> dash </a:t>
            </a:r>
            <a:r>
              <a:rPr lang="en-US" sz="2000" dirty="0" smtClean="0"/>
              <a:t>reports python code</a:t>
            </a:r>
            <a:endParaRPr lang="en-US" sz="2000" dirty="0"/>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2A8C53-F0D4-4AE8-8576-D11457AA993B}"/>
              </a:ext>
            </a:extLst>
          </p:cNvPr>
          <p:cNvSpPr txBox="1"/>
          <p:nvPr/>
        </p:nvSpPr>
        <p:spPr>
          <a:xfrm>
            <a:off x="677334" y="-17570"/>
            <a:ext cx="4751426" cy="430887"/>
          </a:xfrm>
          <a:prstGeom prst="rect">
            <a:avLst/>
          </a:prstGeom>
          <a:noFill/>
        </p:spPr>
        <p:txBody>
          <a:bodyPr wrap="square" rtlCol="0">
            <a:spAutoFit/>
          </a:bodyPr>
          <a:lstStyle/>
          <a:p>
            <a:r>
              <a:rPr lang="en-GB" sz="2200" b="1" dirty="0">
                <a:solidFill>
                  <a:schemeClr val="accent1"/>
                </a:solidFill>
              </a:rPr>
              <a:t>Plotly Dash </a:t>
            </a:r>
            <a:r>
              <a:rPr lang="en-GB" sz="2200" b="1" dirty="0" smtClean="0">
                <a:solidFill>
                  <a:schemeClr val="accent1"/>
                </a:solidFill>
              </a:rPr>
              <a:t>report python code</a:t>
            </a:r>
            <a:endParaRPr lang="en-GB" sz="2200" b="1" dirty="0">
              <a:solidFill>
                <a:schemeClr val="accent1"/>
              </a:solidFill>
            </a:endParaRPr>
          </a:p>
        </p:txBody>
      </p:sp>
      <p:sp>
        <p:nvSpPr>
          <p:cNvPr id="6" name="TextBox 5"/>
          <p:cNvSpPr txBox="1"/>
          <p:nvPr/>
        </p:nvSpPr>
        <p:spPr>
          <a:xfrm>
            <a:off x="365760" y="334939"/>
            <a:ext cx="4532812" cy="6524863"/>
          </a:xfrm>
          <a:prstGeom prst="rect">
            <a:avLst/>
          </a:prstGeom>
          <a:noFill/>
        </p:spPr>
        <p:txBody>
          <a:bodyPr wrap="square" rtlCol="0">
            <a:spAutoFit/>
          </a:bodyPr>
          <a:lstStyle/>
          <a:p>
            <a:r>
              <a:rPr lang="en-IN" sz="1100" dirty="0" err="1" smtClean="0"/>
              <a:t>max_payload</a:t>
            </a:r>
            <a:r>
              <a:rPr lang="en-IN" sz="1100" dirty="0" smtClean="0"/>
              <a:t> </a:t>
            </a:r>
            <a:r>
              <a:rPr lang="en-IN" sz="1100" dirty="0"/>
              <a:t>= </a:t>
            </a:r>
            <a:r>
              <a:rPr lang="en-IN" sz="1100" dirty="0" err="1"/>
              <a:t>spacex_df</a:t>
            </a:r>
            <a:r>
              <a:rPr lang="en-IN" sz="1100" dirty="0"/>
              <a:t>['Payload Mass (kg)'].max()</a:t>
            </a:r>
          </a:p>
          <a:p>
            <a:r>
              <a:rPr lang="en-IN" sz="1100" dirty="0" err="1"/>
              <a:t>min_payload</a:t>
            </a:r>
            <a:r>
              <a:rPr lang="en-IN" sz="1100" dirty="0"/>
              <a:t> = </a:t>
            </a:r>
            <a:r>
              <a:rPr lang="en-IN" sz="1100" dirty="0" err="1"/>
              <a:t>spacex_df</a:t>
            </a:r>
            <a:r>
              <a:rPr lang="en-IN" sz="1100" dirty="0"/>
              <a:t>['Payload Mass (kg)'].min()</a:t>
            </a:r>
          </a:p>
          <a:p>
            <a:r>
              <a:rPr lang="en-IN" sz="1100" dirty="0" smtClean="0"/>
              <a:t>app </a:t>
            </a:r>
            <a:r>
              <a:rPr lang="en-IN" sz="1100" dirty="0"/>
              <a:t>= </a:t>
            </a:r>
            <a:r>
              <a:rPr lang="en-IN" sz="1100" dirty="0" err="1"/>
              <a:t>dash.Dash</a:t>
            </a:r>
            <a:r>
              <a:rPr lang="en-IN" sz="1100" dirty="0"/>
              <a:t>(__name__)</a:t>
            </a:r>
          </a:p>
          <a:p>
            <a:r>
              <a:rPr lang="en-IN" sz="1100" dirty="0" err="1" smtClean="0"/>
              <a:t>app.layout</a:t>
            </a:r>
            <a:r>
              <a:rPr lang="en-IN" sz="1100" dirty="0" smtClean="0"/>
              <a:t> </a:t>
            </a:r>
            <a:r>
              <a:rPr lang="en-IN" sz="1100" dirty="0"/>
              <a:t>= </a:t>
            </a:r>
            <a:r>
              <a:rPr lang="en-IN" sz="1100" dirty="0" err="1"/>
              <a:t>html.Div</a:t>
            </a:r>
            <a:r>
              <a:rPr lang="en-IN" sz="1100" dirty="0"/>
              <a:t>(children=[html.H1('</a:t>
            </a:r>
            <a:r>
              <a:rPr lang="en-IN" sz="1100" dirty="0" err="1"/>
              <a:t>SpaceX</a:t>
            </a:r>
            <a:r>
              <a:rPr lang="en-IN" sz="1100" dirty="0"/>
              <a:t> Launch Records Dashboard',</a:t>
            </a:r>
          </a:p>
          <a:p>
            <a:r>
              <a:rPr lang="en-IN" sz="1100" dirty="0"/>
              <a:t>                                        style={'</a:t>
            </a:r>
            <a:r>
              <a:rPr lang="en-IN" sz="1100" dirty="0" err="1"/>
              <a:t>textAlign</a:t>
            </a:r>
            <a:r>
              <a:rPr lang="en-IN" sz="1100" dirty="0"/>
              <a:t>': '</a:t>
            </a:r>
            <a:r>
              <a:rPr lang="en-IN" sz="1100" dirty="0" err="1"/>
              <a:t>center</a:t>
            </a:r>
            <a:r>
              <a:rPr lang="en-IN" sz="1100" dirty="0"/>
              <a:t>', '</a:t>
            </a:r>
            <a:r>
              <a:rPr lang="en-IN" sz="1100" dirty="0" err="1"/>
              <a:t>color</a:t>
            </a:r>
            <a:r>
              <a:rPr lang="en-IN" sz="1100" dirty="0"/>
              <a:t>': '#503D36',</a:t>
            </a:r>
          </a:p>
          <a:p>
            <a:r>
              <a:rPr lang="en-IN" sz="1100" dirty="0"/>
              <a:t>                                               'font-size': 40}),</a:t>
            </a:r>
          </a:p>
          <a:p>
            <a:r>
              <a:rPr lang="en-IN" sz="1100" dirty="0" err="1" smtClean="0"/>
              <a:t>dcc.Dropdown</a:t>
            </a:r>
            <a:r>
              <a:rPr lang="en-IN" sz="1100" dirty="0"/>
              <a:t>( </a:t>
            </a:r>
          </a:p>
          <a:p>
            <a:r>
              <a:rPr lang="en-IN" sz="1100" dirty="0" smtClean="0"/>
              <a:t>id</a:t>
            </a:r>
            <a:r>
              <a:rPr lang="en-IN" sz="1100" dirty="0"/>
              <a:t>='site-dropdown', </a:t>
            </a:r>
          </a:p>
          <a:p>
            <a:r>
              <a:rPr lang="en-IN" sz="1100" dirty="0" smtClean="0"/>
              <a:t>options</a:t>
            </a:r>
            <a:r>
              <a:rPr lang="en-IN" sz="1100" dirty="0"/>
              <a:t>=[ </a:t>
            </a:r>
          </a:p>
          <a:p>
            <a:r>
              <a:rPr lang="en-IN" sz="1100" dirty="0" smtClean="0"/>
              <a:t>{</a:t>
            </a:r>
            <a:r>
              <a:rPr lang="en-IN" sz="1100" dirty="0"/>
              <a:t>'label': 'All Sites', 'value': 'ALL'}, </a:t>
            </a:r>
            <a:r>
              <a:rPr lang="en-IN" sz="1100" dirty="0" smtClean="0"/>
              <a:t>{</a:t>
            </a:r>
            <a:r>
              <a:rPr lang="en-IN" sz="1100" dirty="0"/>
              <a:t>'label': 'CCAFS LC-40', 'value': 'CCAFS LC-40'}, </a:t>
            </a:r>
            <a:r>
              <a:rPr lang="en-IN" sz="1100" dirty="0" smtClean="0"/>
              <a:t>{</a:t>
            </a:r>
            <a:r>
              <a:rPr lang="en-IN" sz="1100" dirty="0"/>
              <a:t>'label': 'VAFB SLC-4E', 'value': 'VAFB SLC-4E'}, </a:t>
            </a:r>
          </a:p>
          <a:p>
            <a:r>
              <a:rPr lang="en-IN" sz="1100" dirty="0" smtClean="0"/>
              <a:t>{</a:t>
            </a:r>
            <a:r>
              <a:rPr lang="en-IN" sz="1100" dirty="0"/>
              <a:t>'label': 'KSC LC-39A', 'value': 'KSC LC-39A'}, </a:t>
            </a:r>
            <a:r>
              <a:rPr lang="en-IN" sz="1100" dirty="0" smtClean="0"/>
              <a:t>{</a:t>
            </a:r>
            <a:r>
              <a:rPr lang="en-IN" sz="1100" dirty="0"/>
              <a:t>'label': 'CCAFS SLC-40', 'value': 'CCAFS SLC-40</a:t>
            </a:r>
            <a:r>
              <a:rPr lang="en-IN" sz="1100" dirty="0" smtClean="0"/>
              <a:t>'},], </a:t>
            </a:r>
            <a:endParaRPr lang="en-IN" sz="1100" dirty="0"/>
          </a:p>
          <a:p>
            <a:r>
              <a:rPr lang="en-IN" sz="1100" dirty="0"/>
              <a:t>                                            value='ALL', </a:t>
            </a:r>
          </a:p>
          <a:p>
            <a:r>
              <a:rPr lang="en-IN" sz="1100" dirty="0"/>
              <a:t>                                            placeholder="Select a Launch Site", </a:t>
            </a:r>
          </a:p>
          <a:p>
            <a:r>
              <a:rPr lang="en-IN" sz="1100" dirty="0"/>
              <a:t>                                            searchable=True),</a:t>
            </a:r>
          </a:p>
          <a:p>
            <a:r>
              <a:rPr lang="en-IN" sz="1100" dirty="0" err="1" smtClean="0"/>
              <a:t>html.Br</a:t>
            </a:r>
            <a:r>
              <a:rPr lang="en-IN" sz="1100" dirty="0"/>
              <a:t>(),</a:t>
            </a:r>
          </a:p>
          <a:p>
            <a:r>
              <a:rPr lang="en-IN" sz="1100" dirty="0" err="1" smtClean="0"/>
              <a:t>html.Div</a:t>
            </a:r>
            <a:r>
              <a:rPr lang="en-IN" sz="1100" dirty="0" smtClean="0"/>
              <a:t>(</a:t>
            </a:r>
            <a:r>
              <a:rPr lang="en-IN" sz="1100" dirty="0" err="1" smtClean="0"/>
              <a:t>dcc.Graph</a:t>
            </a:r>
            <a:r>
              <a:rPr lang="en-IN" sz="1100" dirty="0" smtClean="0"/>
              <a:t>(id</a:t>
            </a:r>
            <a:r>
              <a:rPr lang="en-IN" sz="1100" dirty="0"/>
              <a:t>='success-pie-chart')),</a:t>
            </a:r>
          </a:p>
          <a:p>
            <a:r>
              <a:rPr lang="en-IN" sz="1100" dirty="0" err="1" smtClean="0"/>
              <a:t>html.Br</a:t>
            </a:r>
            <a:r>
              <a:rPr lang="en-IN" sz="1100" dirty="0"/>
              <a:t>(),</a:t>
            </a:r>
          </a:p>
          <a:p>
            <a:r>
              <a:rPr lang="en-IN" sz="1100" dirty="0" err="1" smtClean="0"/>
              <a:t>html.P</a:t>
            </a:r>
            <a:r>
              <a:rPr lang="en-IN" sz="1100" dirty="0"/>
              <a:t>("Payload range (Kg):"),</a:t>
            </a:r>
          </a:p>
          <a:p>
            <a:r>
              <a:rPr lang="en-IN" sz="1100" dirty="0" err="1" smtClean="0"/>
              <a:t>dcc.RangeSlider</a:t>
            </a:r>
            <a:r>
              <a:rPr lang="en-IN" sz="1100" dirty="0" smtClean="0"/>
              <a:t>(id</a:t>
            </a:r>
            <a:r>
              <a:rPr lang="en-IN" sz="1100" dirty="0"/>
              <a:t>='payload-slider',</a:t>
            </a:r>
          </a:p>
          <a:p>
            <a:r>
              <a:rPr lang="en-IN" sz="1100" dirty="0" smtClean="0"/>
              <a:t>min=0</a:t>
            </a:r>
            <a:r>
              <a:rPr lang="en-IN" sz="1100" dirty="0"/>
              <a:t>, max=10000, step=1000,</a:t>
            </a:r>
          </a:p>
          <a:p>
            <a:r>
              <a:rPr lang="en-IN" sz="1100" dirty="0" smtClean="0"/>
              <a:t>value</a:t>
            </a:r>
            <a:r>
              <a:rPr lang="en-IN" sz="1100" dirty="0"/>
              <a:t>=[</a:t>
            </a:r>
            <a:r>
              <a:rPr lang="en-IN" sz="1100" dirty="0" err="1"/>
              <a:t>min_payload,max_payload</a:t>
            </a:r>
            <a:r>
              <a:rPr lang="en-IN" sz="1100" dirty="0"/>
              <a:t>],</a:t>
            </a:r>
          </a:p>
          <a:p>
            <a:r>
              <a:rPr lang="en-IN" sz="1100" dirty="0" smtClean="0"/>
              <a:t>marks={0</a:t>
            </a:r>
            <a:r>
              <a:rPr lang="en-IN" sz="1100" dirty="0"/>
              <a:t>: '0 kg</a:t>
            </a:r>
            <a:r>
              <a:rPr lang="en-IN" sz="1100" dirty="0" smtClean="0"/>
              <a:t>', 2500</a:t>
            </a:r>
            <a:r>
              <a:rPr lang="en-IN" sz="1100" dirty="0"/>
              <a:t>: '2500 kg</a:t>
            </a:r>
            <a:r>
              <a:rPr lang="en-IN" sz="1100" dirty="0" smtClean="0"/>
              <a:t>', 5000</a:t>
            </a:r>
            <a:r>
              <a:rPr lang="en-IN" sz="1100" dirty="0"/>
              <a:t>: '5000 kg</a:t>
            </a:r>
            <a:r>
              <a:rPr lang="en-IN" sz="1100" dirty="0" smtClean="0"/>
              <a:t>', 7500</a:t>
            </a:r>
            <a:r>
              <a:rPr lang="en-IN" sz="1100" dirty="0"/>
              <a:t>: '7500 kg</a:t>
            </a:r>
            <a:r>
              <a:rPr lang="en-IN" sz="1100" dirty="0" smtClean="0"/>
              <a:t>', 10000</a:t>
            </a:r>
            <a:r>
              <a:rPr lang="en-IN" sz="1100" dirty="0"/>
              <a:t>: '10000 kg</a:t>
            </a:r>
            <a:r>
              <a:rPr lang="en-IN" sz="1100" dirty="0" smtClean="0"/>
              <a:t>'}),</a:t>
            </a:r>
            <a:endParaRPr lang="en-IN" sz="1100" dirty="0"/>
          </a:p>
          <a:p>
            <a:r>
              <a:rPr lang="en-IN" sz="1100" dirty="0" err="1" smtClean="0"/>
              <a:t>html.Div</a:t>
            </a:r>
            <a:r>
              <a:rPr lang="en-IN" sz="1100" dirty="0" smtClean="0"/>
              <a:t>(</a:t>
            </a:r>
            <a:r>
              <a:rPr lang="en-IN" sz="1100" dirty="0" err="1" smtClean="0"/>
              <a:t>dcc.Graph</a:t>
            </a:r>
            <a:r>
              <a:rPr lang="en-IN" sz="1100" dirty="0" smtClean="0"/>
              <a:t>(id</a:t>
            </a:r>
            <a:r>
              <a:rPr lang="en-IN" sz="1100" dirty="0"/>
              <a:t>='success-payload-scatter-chart</a:t>
            </a:r>
            <a:r>
              <a:rPr lang="en-IN" sz="1100" dirty="0" smtClean="0"/>
              <a:t>')),])</a:t>
            </a:r>
            <a:endParaRPr lang="en-IN" sz="1100" dirty="0"/>
          </a:p>
          <a:p>
            <a:r>
              <a:rPr lang="en-IN" sz="1100" dirty="0" smtClean="0"/>
              <a:t>@</a:t>
            </a:r>
            <a:r>
              <a:rPr lang="en-IN" sz="1100" dirty="0" err="1"/>
              <a:t>app.callback</a:t>
            </a:r>
            <a:r>
              <a:rPr lang="en-IN" sz="1100" dirty="0"/>
              <a:t>(Output(</a:t>
            </a:r>
            <a:r>
              <a:rPr lang="en-IN" sz="1100" dirty="0" err="1"/>
              <a:t>component_id</a:t>
            </a:r>
            <a:r>
              <a:rPr lang="en-IN" sz="1100" dirty="0"/>
              <a:t>='success-pie-chart', </a:t>
            </a:r>
            <a:r>
              <a:rPr lang="en-IN" sz="1100" dirty="0" err="1"/>
              <a:t>component_property</a:t>
            </a:r>
            <a:r>
              <a:rPr lang="en-IN" sz="1100" dirty="0"/>
              <a:t>='figure'), </a:t>
            </a:r>
          </a:p>
          <a:p>
            <a:r>
              <a:rPr lang="en-IN" sz="1100" dirty="0"/>
              <a:t>        Input(</a:t>
            </a:r>
            <a:r>
              <a:rPr lang="en-IN" sz="1100" dirty="0" err="1"/>
              <a:t>component_id</a:t>
            </a:r>
            <a:r>
              <a:rPr lang="en-IN" sz="1100" dirty="0"/>
              <a:t>='site-dropdown', </a:t>
            </a:r>
            <a:r>
              <a:rPr lang="en-IN" sz="1100" dirty="0" err="1"/>
              <a:t>component_property</a:t>
            </a:r>
            <a:r>
              <a:rPr lang="en-IN" sz="1100" dirty="0"/>
              <a:t>='value'))</a:t>
            </a:r>
          </a:p>
          <a:p>
            <a:r>
              <a:rPr lang="en-IN" sz="1100" dirty="0" err="1"/>
              <a:t>def</a:t>
            </a:r>
            <a:r>
              <a:rPr lang="en-IN" sz="1100" dirty="0"/>
              <a:t> </a:t>
            </a:r>
            <a:r>
              <a:rPr lang="en-IN" sz="1100" dirty="0" err="1"/>
              <a:t>get_pie</a:t>
            </a:r>
            <a:r>
              <a:rPr lang="en-IN" sz="1100" dirty="0"/>
              <a:t>(</a:t>
            </a:r>
            <a:r>
              <a:rPr lang="en-IN" sz="1100" dirty="0" err="1"/>
              <a:t>entered_site</a:t>
            </a:r>
            <a:r>
              <a:rPr lang="en-IN" sz="1100" dirty="0"/>
              <a:t>):</a:t>
            </a:r>
          </a:p>
          <a:p>
            <a:r>
              <a:rPr lang="en-IN" sz="1100" dirty="0"/>
              <a:t>    </a:t>
            </a:r>
            <a:r>
              <a:rPr lang="en-IN" sz="1100" dirty="0" err="1"/>
              <a:t>filtered_df</a:t>
            </a:r>
            <a:r>
              <a:rPr lang="en-IN" sz="1100" dirty="0"/>
              <a:t> = </a:t>
            </a:r>
            <a:r>
              <a:rPr lang="en-IN" sz="1100" dirty="0" err="1"/>
              <a:t>spacex_df</a:t>
            </a:r>
            <a:endParaRPr lang="en-IN" sz="1100" dirty="0"/>
          </a:p>
          <a:p>
            <a:r>
              <a:rPr lang="en-IN" sz="1100" dirty="0"/>
              <a:t>    if </a:t>
            </a:r>
            <a:r>
              <a:rPr lang="en-IN" sz="1100" dirty="0" err="1"/>
              <a:t>entered_site</a:t>
            </a:r>
            <a:r>
              <a:rPr lang="en-IN" sz="1100" dirty="0"/>
              <a:t> == 'ALL':</a:t>
            </a:r>
          </a:p>
          <a:p>
            <a:r>
              <a:rPr lang="en-IN" sz="1100" dirty="0"/>
              <a:t>        fig = </a:t>
            </a:r>
            <a:r>
              <a:rPr lang="en-IN" sz="1100" dirty="0" err="1"/>
              <a:t>px.pie</a:t>
            </a:r>
            <a:r>
              <a:rPr lang="en-IN" sz="1100" dirty="0"/>
              <a:t>(</a:t>
            </a:r>
            <a:r>
              <a:rPr lang="en-IN" sz="1100" dirty="0" err="1"/>
              <a:t>spacex_df</a:t>
            </a:r>
            <a:r>
              <a:rPr lang="en-IN" sz="1100" dirty="0"/>
              <a:t>, values='class', names='Launch Site', title='Total Success Launches By Site')</a:t>
            </a:r>
          </a:p>
          <a:p>
            <a:r>
              <a:rPr lang="en-IN" sz="1100" dirty="0"/>
              <a:t>        return </a:t>
            </a:r>
            <a:r>
              <a:rPr lang="en-IN" sz="1100" dirty="0" smtClean="0"/>
              <a:t>fig</a:t>
            </a:r>
            <a:endParaRPr lang="en-IN" sz="1100" dirty="0"/>
          </a:p>
        </p:txBody>
      </p:sp>
      <p:sp>
        <p:nvSpPr>
          <p:cNvPr id="7" name="Rectangle 6"/>
          <p:cNvSpPr/>
          <p:nvPr/>
        </p:nvSpPr>
        <p:spPr>
          <a:xfrm>
            <a:off x="5042264" y="413317"/>
            <a:ext cx="4362994" cy="6355586"/>
          </a:xfrm>
          <a:prstGeom prst="rect">
            <a:avLst/>
          </a:prstGeom>
        </p:spPr>
        <p:txBody>
          <a:bodyPr wrap="square">
            <a:spAutoFit/>
          </a:bodyPr>
          <a:lstStyle/>
          <a:p>
            <a:r>
              <a:rPr lang="en-IN" sz="1100" dirty="0"/>
              <a:t> else:</a:t>
            </a:r>
          </a:p>
          <a:p>
            <a:r>
              <a:rPr lang="en-IN" sz="1100" dirty="0"/>
              <a:t>        </a:t>
            </a:r>
            <a:r>
              <a:rPr lang="en-IN" sz="1100" dirty="0" err="1"/>
              <a:t>filtered_df</a:t>
            </a:r>
            <a:r>
              <a:rPr lang="en-IN" sz="1100" dirty="0"/>
              <a:t> = </a:t>
            </a:r>
            <a:r>
              <a:rPr lang="en-IN" sz="1100" dirty="0" err="1"/>
              <a:t>spacex_df</a:t>
            </a:r>
            <a:r>
              <a:rPr lang="en-IN" sz="1100" dirty="0"/>
              <a:t>[</a:t>
            </a:r>
            <a:r>
              <a:rPr lang="en-IN" sz="1100" dirty="0" err="1"/>
              <a:t>spacex_df</a:t>
            </a:r>
            <a:r>
              <a:rPr lang="en-IN" sz="1100" dirty="0"/>
              <a:t>['Launch Site'] == value].</a:t>
            </a:r>
            <a:r>
              <a:rPr lang="en-IN" sz="1100" dirty="0" err="1"/>
              <a:t>groupby</a:t>
            </a:r>
            <a:r>
              <a:rPr lang="en-IN" sz="1100" dirty="0"/>
              <a:t>(['Launch Site', 'class']). \</a:t>
            </a:r>
          </a:p>
          <a:p>
            <a:r>
              <a:rPr lang="en-IN" sz="1100" dirty="0"/>
              <a:t>        size().</a:t>
            </a:r>
            <a:r>
              <a:rPr lang="en-IN" sz="1100" dirty="0" err="1"/>
              <a:t>reset_index</a:t>
            </a:r>
            <a:r>
              <a:rPr lang="en-IN" sz="1100" dirty="0"/>
              <a:t>(name='class count')</a:t>
            </a:r>
          </a:p>
          <a:p>
            <a:r>
              <a:rPr lang="en-IN" sz="1100" dirty="0"/>
              <a:t>        title = "Total Success Launches for site {value}"</a:t>
            </a:r>
          </a:p>
          <a:p>
            <a:r>
              <a:rPr lang="en-IN" sz="1100" dirty="0"/>
              <a:t>        fig = </a:t>
            </a:r>
            <a:r>
              <a:rPr lang="en-IN" sz="1100" dirty="0" err="1"/>
              <a:t>px.pie</a:t>
            </a:r>
            <a:r>
              <a:rPr lang="en-IN" sz="1100" dirty="0"/>
              <a:t>(</a:t>
            </a:r>
            <a:r>
              <a:rPr lang="en-IN" sz="1100" dirty="0" err="1"/>
              <a:t>filtered_df,values</a:t>
            </a:r>
            <a:r>
              <a:rPr lang="en-IN" sz="1100" dirty="0"/>
              <a:t>='class count', names='class', title=title)</a:t>
            </a:r>
          </a:p>
          <a:p>
            <a:r>
              <a:rPr lang="en-IN" sz="1100" dirty="0"/>
              <a:t>        return </a:t>
            </a:r>
            <a:r>
              <a:rPr lang="en-IN" sz="1100" dirty="0" smtClean="0"/>
              <a:t>fig</a:t>
            </a:r>
          </a:p>
          <a:p>
            <a:r>
              <a:rPr lang="en-IN" sz="1100" dirty="0" err="1" smtClean="0"/>
              <a:t>html.P</a:t>
            </a:r>
            <a:r>
              <a:rPr lang="en-IN" sz="1100" dirty="0"/>
              <a:t>("Payload Range (Kg):"),</a:t>
            </a:r>
          </a:p>
          <a:p>
            <a:r>
              <a:rPr lang="en-IN" sz="1100" dirty="0" err="1"/>
              <a:t>html.Div</a:t>
            </a:r>
            <a:r>
              <a:rPr lang="en-IN" sz="1100" dirty="0"/>
              <a:t>(</a:t>
            </a:r>
            <a:r>
              <a:rPr lang="en-IN" sz="1100" dirty="0" err="1"/>
              <a:t>dcc.Graph</a:t>
            </a:r>
            <a:r>
              <a:rPr lang="en-IN" sz="1100" dirty="0"/>
              <a:t>(id='success-payload-scatter-chart')),</a:t>
            </a:r>
          </a:p>
          <a:p>
            <a:r>
              <a:rPr lang="en-IN" sz="1100" dirty="0"/>
              <a:t>@</a:t>
            </a:r>
            <a:r>
              <a:rPr lang="en-IN" sz="1100" dirty="0" err="1"/>
              <a:t>app.callback</a:t>
            </a:r>
            <a:r>
              <a:rPr lang="en-IN" sz="1100" dirty="0"/>
              <a:t>(Output(</a:t>
            </a:r>
            <a:r>
              <a:rPr lang="en-IN" sz="1100" dirty="0" err="1"/>
              <a:t>component_id</a:t>
            </a:r>
            <a:r>
              <a:rPr lang="en-IN" sz="1100" dirty="0"/>
              <a:t>='success-payload-scatter-chart', </a:t>
            </a:r>
            <a:r>
              <a:rPr lang="en-IN" sz="1100" dirty="0" err="1"/>
              <a:t>component_property</a:t>
            </a:r>
            <a:r>
              <a:rPr lang="en-IN" sz="1100" dirty="0"/>
              <a:t>='figure'),</a:t>
            </a:r>
          </a:p>
          <a:p>
            <a:r>
              <a:rPr lang="en-IN" sz="1100" dirty="0"/>
              <a:t>        [Input(</a:t>
            </a:r>
            <a:r>
              <a:rPr lang="en-IN" sz="1100" dirty="0" err="1"/>
              <a:t>component_id</a:t>
            </a:r>
            <a:r>
              <a:rPr lang="en-IN" sz="1100" dirty="0"/>
              <a:t>='site-dropdown', </a:t>
            </a:r>
            <a:r>
              <a:rPr lang="en-IN" sz="1100" dirty="0" err="1"/>
              <a:t>component_property</a:t>
            </a:r>
            <a:r>
              <a:rPr lang="en-IN" sz="1100" dirty="0"/>
              <a:t>='value'),</a:t>
            </a:r>
          </a:p>
          <a:p>
            <a:r>
              <a:rPr lang="en-IN" sz="1100" dirty="0"/>
              <a:t>        Input(</a:t>
            </a:r>
            <a:r>
              <a:rPr lang="en-IN" sz="1100" dirty="0" err="1"/>
              <a:t>component_id</a:t>
            </a:r>
            <a:r>
              <a:rPr lang="en-IN" sz="1100" dirty="0"/>
              <a:t>='payload-slider', </a:t>
            </a:r>
            <a:r>
              <a:rPr lang="en-IN" sz="1100" dirty="0" err="1"/>
              <a:t>component_property</a:t>
            </a:r>
            <a:r>
              <a:rPr lang="en-IN" sz="1100" dirty="0"/>
              <a:t>='value')]</a:t>
            </a:r>
          </a:p>
          <a:p>
            <a:r>
              <a:rPr lang="en-IN" sz="1100" dirty="0"/>
              <a:t>        )</a:t>
            </a:r>
          </a:p>
          <a:p>
            <a:r>
              <a:rPr lang="en-IN" sz="1100" dirty="0" err="1"/>
              <a:t>def</a:t>
            </a:r>
            <a:r>
              <a:rPr lang="en-IN" sz="1100" dirty="0"/>
              <a:t> </a:t>
            </a:r>
            <a:r>
              <a:rPr lang="en-IN" sz="1100" dirty="0" err="1"/>
              <a:t>get_scatter</a:t>
            </a:r>
            <a:r>
              <a:rPr lang="en-IN" sz="1100" dirty="0"/>
              <a:t>(value1,value2):</a:t>
            </a:r>
          </a:p>
          <a:p>
            <a:r>
              <a:rPr lang="en-IN" sz="1100" dirty="0"/>
              <a:t>    filtered_df2_1=</a:t>
            </a:r>
            <a:r>
              <a:rPr lang="en-IN" sz="1100" dirty="0" err="1"/>
              <a:t>spacex_df</a:t>
            </a:r>
            <a:r>
              <a:rPr lang="en-IN" sz="1100" dirty="0"/>
              <a:t>[(</a:t>
            </a:r>
            <a:r>
              <a:rPr lang="en-IN" sz="1100" dirty="0" err="1"/>
              <a:t>spacex_df</a:t>
            </a:r>
            <a:r>
              <a:rPr lang="en-IN" sz="1100" dirty="0"/>
              <a:t>['Payload Mass (kg)'] &gt; value2[0]) &amp; (</a:t>
            </a:r>
            <a:r>
              <a:rPr lang="en-IN" sz="1100" dirty="0" err="1"/>
              <a:t>spacex_df</a:t>
            </a:r>
            <a:r>
              <a:rPr lang="en-IN" sz="1100" dirty="0"/>
              <a:t>['Payload Mass (kg)'] &lt; value2[1])]</a:t>
            </a:r>
          </a:p>
          <a:p>
            <a:r>
              <a:rPr lang="en-IN" sz="1100" dirty="0"/>
              <a:t>    if value1=='ALL':</a:t>
            </a:r>
          </a:p>
          <a:p>
            <a:r>
              <a:rPr lang="en-IN" sz="1100" dirty="0"/>
              <a:t>        fig= </a:t>
            </a:r>
            <a:r>
              <a:rPr lang="en-IN" sz="1100" dirty="0" err="1"/>
              <a:t>px.scatter</a:t>
            </a:r>
            <a:r>
              <a:rPr lang="en-IN" sz="1100" dirty="0"/>
              <a:t>(filtered_df2_1,x="Payload Mass (kg)",y="class",</a:t>
            </a:r>
            <a:r>
              <a:rPr lang="en-IN" sz="1100" dirty="0" err="1"/>
              <a:t>color</a:t>
            </a:r>
            <a:r>
              <a:rPr lang="en-IN" sz="1100" dirty="0"/>
              <a:t>="Booster Version Category",\</a:t>
            </a:r>
          </a:p>
          <a:p>
            <a:r>
              <a:rPr lang="en-IN" sz="1100" dirty="0"/>
              <a:t>        title="Correlation between Payload and Success for All sites")</a:t>
            </a:r>
          </a:p>
          <a:p>
            <a:r>
              <a:rPr lang="en-IN" sz="1100" dirty="0"/>
              <a:t>        return fig</a:t>
            </a:r>
          </a:p>
          <a:p>
            <a:r>
              <a:rPr lang="en-IN" sz="1100" dirty="0"/>
              <a:t>    else:</a:t>
            </a:r>
          </a:p>
          <a:p>
            <a:r>
              <a:rPr lang="en-IN" sz="1100" dirty="0"/>
              <a:t>        filtered_df2_2=filtered_df2_1[filtered_df2_1['Launch Site']==value1]</a:t>
            </a:r>
          </a:p>
          <a:p>
            <a:r>
              <a:rPr lang="en-IN" sz="1100" dirty="0"/>
              <a:t>        fig= </a:t>
            </a:r>
            <a:r>
              <a:rPr lang="en-IN" sz="1100" dirty="0" err="1"/>
              <a:t>px.scatter</a:t>
            </a:r>
            <a:r>
              <a:rPr lang="en-IN" sz="1100" dirty="0"/>
              <a:t>(filtered_df2_2,x="Payload Mass (kg)",y="class",</a:t>
            </a:r>
            <a:r>
              <a:rPr lang="en-IN" sz="1100" dirty="0" err="1"/>
              <a:t>color</a:t>
            </a:r>
            <a:r>
              <a:rPr lang="en-IN" sz="1100" dirty="0"/>
              <a:t>="Booster Version Category",\</a:t>
            </a:r>
          </a:p>
          <a:p>
            <a:r>
              <a:rPr lang="en-IN" sz="1100" dirty="0"/>
              <a:t>        title="Correlation between Payload and Success for site {value1}")</a:t>
            </a:r>
          </a:p>
          <a:p>
            <a:r>
              <a:rPr lang="en-IN" sz="1100" dirty="0"/>
              <a:t>        return fig</a:t>
            </a:r>
          </a:p>
          <a:p>
            <a:r>
              <a:rPr lang="en-IN" sz="1100" dirty="0"/>
              <a:t># Run the app</a:t>
            </a:r>
          </a:p>
          <a:p>
            <a:r>
              <a:rPr lang="en-IN" sz="1100" dirty="0"/>
              <a:t>if __name__ == '__main__':</a:t>
            </a:r>
          </a:p>
          <a:p>
            <a:r>
              <a:rPr lang="en-IN" sz="1100" dirty="0"/>
              <a:t>    </a:t>
            </a:r>
            <a:r>
              <a:rPr lang="en-IN" sz="1100" dirty="0" err="1"/>
              <a:t>app.run_server</a:t>
            </a:r>
            <a:r>
              <a:rPr lang="en-IN" sz="1100" dirty="0"/>
              <a:t>()</a:t>
            </a:r>
          </a:p>
        </p:txBody>
      </p:sp>
    </p:spTree>
    <p:extLst>
      <p:ext uri="{BB962C8B-B14F-4D97-AF65-F5344CB8AC3E}">
        <p14:creationId xmlns:p14="http://schemas.microsoft.com/office/powerpoint/2010/main" val="1820344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96757" y="1328207"/>
            <a:ext cx="9195884" cy="527053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tx1"/>
                </a:solidFill>
                <a:latin typeface="+mn-lt"/>
              </a:rPr>
              <a:t>Data collection methodology: </a:t>
            </a:r>
            <a:r>
              <a:rPr lang="en-US" sz="2400" dirty="0" smtClean="0">
                <a:solidFill>
                  <a:schemeClr val="tx1"/>
                </a:solidFill>
                <a:latin typeface="+mn-lt"/>
              </a:rPr>
              <a:t>Data was collected using </a:t>
            </a:r>
            <a:r>
              <a:rPr lang="en-US" sz="2400" dirty="0">
                <a:solidFill>
                  <a:schemeClr val="tx1"/>
                </a:solidFill>
                <a:latin typeface="+mn-lt"/>
              </a:rPr>
              <a:t>SpaceX Rest API and Web Scraping.</a:t>
            </a:r>
          </a:p>
          <a:p>
            <a:pPr>
              <a:spcBef>
                <a:spcPts val="1400"/>
              </a:spcBef>
              <a:buFont typeface="Arial" panose="020B0604020202020204" pitchFamily="34" charset="0"/>
              <a:buChar char="•"/>
            </a:pPr>
            <a:r>
              <a:rPr lang="en-US" sz="2400" dirty="0" smtClean="0">
                <a:solidFill>
                  <a:schemeClr val="tx1"/>
                </a:solidFill>
                <a:latin typeface="+mn-lt"/>
              </a:rPr>
              <a:t>Data</a:t>
            </a:r>
            <a:r>
              <a:rPr lang="en-US" sz="2400" dirty="0">
                <a:solidFill>
                  <a:schemeClr val="tx1"/>
                </a:solidFill>
                <a:latin typeface="+mn-lt"/>
              </a:rPr>
              <a:t> </a:t>
            </a:r>
            <a:r>
              <a:rPr lang="en-US" sz="2400" dirty="0" smtClean="0">
                <a:solidFill>
                  <a:schemeClr val="tx1"/>
                </a:solidFill>
                <a:latin typeface="+mn-lt"/>
              </a:rPr>
              <a:t>Wrangling </a:t>
            </a:r>
            <a:r>
              <a:rPr lang="en-US" sz="2400" dirty="0">
                <a:solidFill>
                  <a:schemeClr val="tx1"/>
                </a:solidFill>
                <a:latin typeface="+mn-lt"/>
              </a:rPr>
              <a:t>: Data </a:t>
            </a:r>
            <a:r>
              <a:rPr lang="en-US" sz="2400" dirty="0" smtClean="0">
                <a:solidFill>
                  <a:schemeClr val="tx1"/>
                </a:solidFill>
                <a:latin typeface="+mn-lt"/>
              </a:rPr>
              <a:t>preparation done by </a:t>
            </a:r>
            <a:r>
              <a:rPr lang="en-US" sz="2400" dirty="0">
                <a:solidFill>
                  <a:schemeClr val="tx1"/>
                </a:solidFill>
                <a:latin typeface="+mn-lt"/>
              </a:rPr>
              <a:t>filling missing data using One Hot Encoding feature, selecting required data and column.</a:t>
            </a:r>
          </a:p>
          <a:p>
            <a:pPr>
              <a:spcBef>
                <a:spcPts val="1400"/>
              </a:spcBef>
              <a:buFont typeface="Arial" panose="020B0604020202020204" pitchFamily="34" charset="0"/>
              <a:buChar char="•"/>
            </a:pPr>
            <a:r>
              <a:rPr lang="en-US" sz="2400" dirty="0" smtClean="0">
                <a:solidFill>
                  <a:schemeClr val="tx1"/>
                </a:solidFill>
                <a:latin typeface="+mn-lt"/>
              </a:rPr>
              <a:t>Exploratory Data Analysis </a:t>
            </a:r>
            <a:r>
              <a:rPr lang="en-US" sz="2400" dirty="0">
                <a:solidFill>
                  <a:schemeClr val="tx1"/>
                </a:solidFill>
                <a:latin typeface="+mn-lt"/>
              </a:rPr>
              <a:t>(EDA) using visualization and SQL: Analysis </a:t>
            </a:r>
            <a:r>
              <a:rPr lang="en-US" sz="2400" dirty="0" smtClean="0">
                <a:solidFill>
                  <a:schemeClr val="tx1"/>
                </a:solidFill>
                <a:latin typeface="+mn-lt"/>
              </a:rPr>
              <a:t>was done using </a:t>
            </a:r>
            <a:r>
              <a:rPr lang="en-US" sz="2400" dirty="0">
                <a:solidFill>
                  <a:schemeClr val="tx1"/>
                </a:solidFill>
                <a:latin typeface="+mn-lt"/>
              </a:rPr>
              <a:t>SQL and visualization to determine </a:t>
            </a:r>
            <a:r>
              <a:rPr lang="en-US" sz="2400" dirty="0" smtClean="0">
                <a:solidFill>
                  <a:schemeClr val="tx1"/>
                </a:solidFill>
                <a:latin typeface="+mn-lt"/>
              </a:rPr>
              <a:t>relationship/correlation </a:t>
            </a:r>
            <a:r>
              <a:rPr lang="en-US" sz="2400" dirty="0">
                <a:solidFill>
                  <a:schemeClr val="tx1"/>
                </a:solidFill>
                <a:latin typeface="+mn-lt"/>
              </a:rPr>
              <a:t>between variables.</a:t>
            </a:r>
          </a:p>
          <a:p>
            <a:pPr>
              <a:spcBef>
                <a:spcPts val="1400"/>
              </a:spcBef>
              <a:buFont typeface="Arial" panose="020B0604020202020204" pitchFamily="34" charset="0"/>
              <a:buChar char="•"/>
            </a:pPr>
            <a:r>
              <a:rPr lang="en-US" sz="2400" dirty="0" smtClean="0">
                <a:solidFill>
                  <a:schemeClr val="tx1"/>
                </a:solidFill>
                <a:latin typeface="+mn-lt"/>
              </a:rPr>
              <a:t>Interactive </a:t>
            </a:r>
            <a:r>
              <a:rPr lang="en-US" sz="2400" dirty="0">
                <a:solidFill>
                  <a:schemeClr val="tx1"/>
                </a:solidFill>
                <a:latin typeface="+mn-lt"/>
              </a:rPr>
              <a:t>visual analytics using Folium and Plotly Dash: Explore launch data further by using folium maps and dashboard reporting.</a:t>
            </a:r>
          </a:p>
          <a:p>
            <a:pPr>
              <a:spcBef>
                <a:spcPts val="1400"/>
              </a:spcBef>
              <a:buFont typeface="Arial" panose="020B0604020202020204" pitchFamily="34" charset="0"/>
              <a:buChar char="•"/>
            </a:pPr>
            <a:r>
              <a:rPr lang="en-US" sz="2400" dirty="0" smtClean="0">
                <a:solidFill>
                  <a:schemeClr val="tx1"/>
                </a:solidFill>
                <a:latin typeface="+mn-lt"/>
              </a:rPr>
              <a:t>Predictive </a:t>
            </a:r>
            <a:r>
              <a:rPr lang="en-US" sz="2400" dirty="0">
                <a:solidFill>
                  <a:schemeClr val="tx1"/>
                </a:solidFill>
                <a:latin typeface="+mn-lt"/>
              </a:rPr>
              <a:t>analysis using classification models: Build, tune, evaluate classification models</a:t>
            </a:r>
          </a:p>
        </p:txBody>
      </p:sp>
      <p:sp>
        <p:nvSpPr>
          <p:cNvPr id="10" name="Title 1">
            <a:extLst>
              <a:ext uri="{FF2B5EF4-FFF2-40B4-BE49-F238E27FC236}">
                <a16:creationId xmlns:a16="http://schemas.microsoft.com/office/drawing/2014/main" id="{13C62649-0825-4926-8E2A-2EBCCFE00ECC}"/>
              </a:ext>
            </a:extLst>
          </p:cNvPr>
          <p:cNvSpPr txBox="1">
            <a:spLocks/>
          </p:cNvSpPr>
          <p:nvPr/>
        </p:nvSpPr>
        <p:spPr>
          <a:xfrm>
            <a:off x="770011" y="558970"/>
            <a:ext cx="3375269"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4953" y="1512888"/>
            <a:ext cx="4495241" cy="1805078"/>
          </a:xfrm>
          <a:prstGeom prst="rect">
            <a:avLst/>
          </a:prstGeom>
        </p:spPr>
        <p:txBody>
          <a:bodyPr lIns="91440" tIns="45720" rIns="91440" bIns="45720" anchor="t">
            <a:normAutofit/>
          </a:bodyPr>
          <a:lstStyle/>
          <a:p>
            <a:pPr>
              <a:spcBef>
                <a:spcPts val="1400"/>
              </a:spcBef>
              <a:buFont typeface="Wingdings" panose="05000000000000000000" pitchFamily="2" charset="2"/>
              <a:buChar char="Ø"/>
            </a:pPr>
            <a:r>
              <a:rPr lang="en-US" dirty="0" smtClean="0"/>
              <a:t>Data </a:t>
            </a:r>
            <a:r>
              <a:rPr lang="en-US" dirty="0"/>
              <a:t>was collected from Wikipedia through web scraping (</a:t>
            </a:r>
            <a:r>
              <a:rPr lang="en-US" dirty="0" err="1"/>
              <a:t>BeautifulSoup</a:t>
            </a:r>
            <a:r>
              <a:rPr lang="en-US" dirty="0"/>
              <a:t>) and REST API to predict success/failure of Falcon 9 First Stage landing</a:t>
            </a:r>
            <a:r>
              <a:rPr lang="en-US" dirty="0" smtClean="0"/>
              <a:t>.</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a:t>
            </a:r>
          </a:p>
        </p:txBody>
      </p:sp>
      <p:sp>
        <p:nvSpPr>
          <p:cNvPr id="7" name="Content Placeholder 4">
            <a:extLst>
              <a:ext uri="{FF2B5EF4-FFF2-40B4-BE49-F238E27FC236}">
                <a16:creationId xmlns:a16="http://schemas.microsoft.com/office/drawing/2014/main" id="{04B3A465-D8AF-472A-A28D-C47A321D6D17}"/>
              </a:ext>
            </a:extLst>
          </p:cNvPr>
          <p:cNvSpPr txBox="1">
            <a:spLocks/>
          </p:cNvSpPr>
          <p:nvPr/>
        </p:nvSpPr>
        <p:spPr>
          <a:xfrm>
            <a:off x="6484883" y="1512395"/>
            <a:ext cx="4085768" cy="212418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grpSp>
        <p:nvGrpSpPr>
          <p:cNvPr id="2" name="Group 1"/>
          <p:cNvGrpSpPr/>
          <p:nvPr/>
        </p:nvGrpSpPr>
        <p:grpSpPr>
          <a:xfrm>
            <a:off x="537733" y="3487783"/>
            <a:ext cx="5173589" cy="2743200"/>
            <a:chOff x="5044966" y="1512394"/>
            <a:chExt cx="6240645" cy="2276585"/>
          </a:xfrm>
        </p:grpSpPr>
        <p:sp>
          <p:nvSpPr>
            <p:cNvPr id="8" name="Content Placeholder 4">
              <a:extLst>
                <a:ext uri="{FF2B5EF4-FFF2-40B4-BE49-F238E27FC236}">
                  <a16:creationId xmlns:a16="http://schemas.microsoft.com/office/drawing/2014/main" id="{1ABB2B15-CACD-4F50-96BE-0E6CEE2DBAE7}"/>
                </a:ext>
              </a:extLst>
            </p:cNvPr>
            <p:cNvSpPr txBox="1">
              <a:spLocks/>
            </p:cNvSpPr>
            <p:nvPr/>
          </p:nvSpPr>
          <p:spPr>
            <a:xfrm>
              <a:off x="5044966" y="1512394"/>
              <a:ext cx="6240645" cy="2276585"/>
            </a:xfrm>
            <a:prstGeom prst="rect">
              <a:avLst/>
            </a:prstGeom>
            <a:solidFill>
              <a:schemeClr val="bg1"/>
            </a:solidFill>
            <a:ln>
              <a:solidFill>
                <a:schemeClr val="tx1"/>
              </a:solidFill>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2F4F8"/>
                  </a:highlight>
                </a:rPr>
                <a:t>API</a:t>
              </a:r>
            </a:p>
          </p:txBody>
        </p:sp>
        <p:graphicFrame>
          <p:nvGraphicFramePr>
            <p:cNvPr id="3" name="Diagram 2">
              <a:extLst>
                <a:ext uri="{FF2B5EF4-FFF2-40B4-BE49-F238E27FC236}">
                  <a16:creationId xmlns:a16="http://schemas.microsoft.com/office/drawing/2014/main" id="{CDFC7015-6A37-42E1-94A5-F8E645D65B9F}"/>
                </a:ext>
              </a:extLst>
            </p:cNvPr>
            <p:cNvGraphicFramePr/>
            <p:nvPr>
              <p:extLst>
                <p:ext uri="{D42A27DB-BD31-4B8C-83A1-F6EECF244321}">
                  <p14:modId xmlns:p14="http://schemas.microsoft.com/office/powerpoint/2010/main" val="2099901732"/>
                </p:ext>
              </p:extLst>
            </p:nvPr>
          </p:nvGraphicFramePr>
          <p:xfrm>
            <a:off x="5623034" y="1664795"/>
            <a:ext cx="5286704" cy="2124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10" name="Group 9"/>
          <p:cNvGrpSpPr/>
          <p:nvPr/>
        </p:nvGrpSpPr>
        <p:grpSpPr>
          <a:xfrm>
            <a:off x="4704881" y="1497930"/>
            <a:ext cx="4906005" cy="1720255"/>
            <a:chOff x="5044965" y="4131113"/>
            <a:chExt cx="6240645" cy="2188237"/>
          </a:xfrm>
        </p:grpSpPr>
        <p:sp>
          <p:nvSpPr>
            <p:cNvPr id="9" name="Content Placeholder 4">
              <a:extLst>
                <a:ext uri="{FF2B5EF4-FFF2-40B4-BE49-F238E27FC236}">
                  <a16:creationId xmlns:a16="http://schemas.microsoft.com/office/drawing/2014/main" id="{AECD51E2-1EFA-48E6-949F-D6E303EECB46}"/>
                </a:ext>
              </a:extLst>
            </p:cNvPr>
            <p:cNvSpPr txBox="1">
              <a:spLocks/>
            </p:cNvSpPr>
            <p:nvPr/>
          </p:nvSpPr>
          <p:spPr>
            <a:xfrm>
              <a:off x="5044965" y="4213675"/>
              <a:ext cx="6240645" cy="2041622"/>
            </a:xfrm>
            <a:prstGeom prst="rect">
              <a:avLst/>
            </a:prstGeom>
            <a:solidFill>
              <a:schemeClr val="bg1"/>
            </a:solidFill>
            <a:ln>
              <a:solidFill>
                <a:schemeClr val="tx1"/>
              </a:solidFill>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2F4F8"/>
                  </a:highlight>
                </a:rPr>
                <a:t>Web Scraping  </a:t>
              </a:r>
            </a:p>
          </p:txBody>
        </p:sp>
        <p:graphicFrame>
          <p:nvGraphicFramePr>
            <p:cNvPr id="4" name="Diagram 3">
              <a:extLst>
                <a:ext uri="{FF2B5EF4-FFF2-40B4-BE49-F238E27FC236}">
                  <a16:creationId xmlns:a16="http://schemas.microsoft.com/office/drawing/2014/main" id="{359F4FB2-239A-4BC7-BB14-F6E3DA2E56D7}"/>
                </a:ext>
              </a:extLst>
            </p:cNvPr>
            <p:cNvGraphicFramePr/>
            <p:nvPr>
              <p:extLst>
                <p:ext uri="{D42A27DB-BD31-4B8C-83A1-F6EECF244321}">
                  <p14:modId xmlns:p14="http://schemas.microsoft.com/office/powerpoint/2010/main" val="1910287059"/>
                </p:ext>
              </p:extLst>
            </p:nvPr>
          </p:nvGraphicFramePr>
          <p:xfrm>
            <a:off x="5416928" y="4131113"/>
            <a:ext cx="5602013" cy="21882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1" name="Rectangle 10"/>
          <p:cNvSpPr/>
          <p:nvPr/>
        </p:nvSpPr>
        <p:spPr>
          <a:xfrm>
            <a:off x="5724385" y="4043320"/>
            <a:ext cx="4138072" cy="1477328"/>
          </a:xfrm>
          <a:prstGeom prst="rect">
            <a:avLst/>
          </a:prstGeom>
        </p:spPr>
        <p:txBody>
          <a:bodyPr wrap="square">
            <a:spAutoFit/>
          </a:bodyPr>
          <a:lstStyle/>
          <a:p>
            <a:pPr marL="285750" indent="-285750">
              <a:spcBef>
                <a:spcPts val="1400"/>
              </a:spcBef>
              <a:buClr>
                <a:schemeClr val="accent1"/>
              </a:buClr>
              <a:buSzPct val="80000"/>
              <a:buFont typeface="Wingdings" panose="05000000000000000000" pitchFamily="2" charset="2"/>
              <a:buChar char="Ø"/>
            </a:pPr>
            <a:r>
              <a:rPr lang="en-US" dirty="0">
                <a:solidFill>
                  <a:schemeClr val="tx1">
                    <a:lumMod val="75000"/>
                    <a:lumOff val="25000"/>
                  </a:schemeClr>
                </a:solidFill>
              </a:rPr>
              <a:t>Data collected has Launch data information about Landing outcome, Launch sites, payload mass carried, rocket parts new/used for each  launch. </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 – SpaceX API</a:t>
            </a:r>
          </a:p>
        </p:txBody>
      </p:sp>
      <p:graphicFrame>
        <p:nvGraphicFramePr>
          <p:cNvPr id="7" name="Diagram 6">
            <a:extLst>
              <a:ext uri="{FF2B5EF4-FFF2-40B4-BE49-F238E27FC236}">
                <a16:creationId xmlns:a16="http://schemas.microsoft.com/office/drawing/2014/main" id="{5A4DF968-7D38-457E-A15C-0A349351472A}"/>
              </a:ext>
            </a:extLst>
          </p:cNvPr>
          <p:cNvGraphicFramePr/>
          <p:nvPr>
            <p:extLst>
              <p:ext uri="{D42A27DB-BD31-4B8C-83A1-F6EECF244321}">
                <p14:modId xmlns:p14="http://schemas.microsoft.com/office/powerpoint/2010/main" val="3939676853"/>
              </p:ext>
            </p:extLst>
          </p:nvPr>
        </p:nvGraphicFramePr>
        <p:xfrm>
          <a:off x="208557" y="3026411"/>
          <a:ext cx="9314266" cy="3273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F04297BA-B127-42AA-AE96-A518B91AC2F7}"/>
              </a:ext>
            </a:extLst>
          </p:cNvPr>
          <p:cNvSpPr txBox="1"/>
          <p:nvPr/>
        </p:nvSpPr>
        <p:spPr>
          <a:xfrm>
            <a:off x="681366" y="1558263"/>
            <a:ext cx="8880646" cy="830997"/>
          </a:xfrm>
          <a:prstGeom prst="rect">
            <a:avLst/>
          </a:prstGeom>
          <a:noFill/>
        </p:spPr>
        <p:txBody>
          <a:bodyPr wrap="square" rtlCol="0">
            <a:spAutoFit/>
          </a:bodyPr>
          <a:lstStyle/>
          <a:p>
            <a:pPr>
              <a:lnSpc>
                <a:spcPct val="100000"/>
              </a:lnSpc>
              <a:spcBef>
                <a:spcPts val="1400"/>
              </a:spcBef>
            </a:pPr>
            <a:r>
              <a:rPr lang="en-US" sz="2400" dirty="0" smtClean="0"/>
              <a:t>The flow chart below shows the steps taken to get information </a:t>
            </a:r>
            <a:r>
              <a:rPr lang="en-US" sz="2400" dirty="0"/>
              <a:t>using API </a:t>
            </a:r>
            <a:r>
              <a:rPr lang="en-US" sz="2400" dirty="0" smtClean="0"/>
              <a:t>and convert it to </a:t>
            </a:r>
            <a:r>
              <a:rPr lang="en-US" sz="2400" dirty="0"/>
              <a:t>a dataframe used for analysis.</a:t>
            </a:r>
          </a:p>
        </p:txBody>
      </p:sp>
      <p:sp>
        <p:nvSpPr>
          <p:cNvPr id="3" name="Rectangle 2"/>
          <p:cNvSpPr/>
          <p:nvPr/>
        </p:nvSpPr>
        <p:spPr>
          <a:xfrm>
            <a:off x="500741" y="5770962"/>
            <a:ext cx="8225247" cy="646331"/>
          </a:xfrm>
          <a:prstGeom prst="rect">
            <a:avLst/>
          </a:prstGeom>
        </p:spPr>
        <p:txBody>
          <a:bodyPr wrap="square">
            <a:spAutoFit/>
          </a:bodyPr>
          <a:lstStyle/>
          <a:p>
            <a:r>
              <a:rPr lang="en-IN" dirty="0">
                <a:solidFill>
                  <a:schemeClr val="accent1"/>
                </a:solidFill>
                <a:hlinkClick r:id="rId8"/>
              </a:rPr>
              <a:t>Capstone-Project/Data Collection </a:t>
            </a:r>
            <a:r>
              <a:rPr lang="en-IN" dirty="0" err="1">
                <a:solidFill>
                  <a:schemeClr val="accent1"/>
                </a:solidFill>
                <a:hlinkClick r:id="rId8"/>
              </a:rPr>
              <a:t>Api.ipynb</a:t>
            </a:r>
            <a:r>
              <a:rPr lang="en-IN" dirty="0">
                <a:solidFill>
                  <a:schemeClr val="accent1"/>
                </a:solidFill>
                <a:hlinkClick r:id="rId8"/>
              </a:rPr>
              <a:t> at main · </a:t>
            </a:r>
            <a:r>
              <a:rPr lang="en-IN" dirty="0" err="1">
                <a:solidFill>
                  <a:schemeClr val="accent1"/>
                </a:solidFill>
                <a:hlinkClick r:id="rId8"/>
              </a:rPr>
              <a:t>RohitMi</a:t>
            </a:r>
            <a:r>
              <a:rPr lang="en-IN" dirty="0">
                <a:solidFill>
                  <a:schemeClr val="accent1"/>
                </a:solidFill>
                <a:hlinkClick r:id="rId8"/>
              </a:rPr>
              <a:t>/Capstone-Project (github.com)</a:t>
            </a:r>
            <a:endParaRPr lang="en-IN" dirty="0">
              <a:solidFill>
                <a:schemeClr val="accent1"/>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922411" y="65399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 – Web Scraping</a:t>
            </a:r>
          </a:p>
        </p:txBody>
      </p:sp>
      <p:graphicFrame>
        <p:nvGraphicFramePr>
          <p:cNvPr id="7" name="Content Placeholder 4">
            <a:extLst>
              <a:ext uri="{FF2B5EF4-FFF2-40B4-BE49-F238E27FC236}">
                <a16:creationId xmlns:a16="http://schemas.microsoft.com/office/drawing/2014/main" id="{C07034EB-BDA8-42C5-8BF6-2F4C7C2AF88E}"/>
              </a:ext>
            </a:extLst>
          </p:cNvPr>
          <p:cNvGraphicFramePr>
            <a:graphicFrameLocks/>
          </p:cNvGraphicFramePr>
          <p:nvPr>
            <p:extLst>
              <p:ext uri="{D42A27DB-BD31-4B8C-83A1-F6EECF244321}">
                <p14:modId xmlns:p14="http://schemas.microsoft.com/office/powerpoint/2010/main" val="3354173012"/>
              </p:ext>
            </p:extLst>
          </p:nvPr>
        </p:nvGraphicFramePr>
        <p:xfrm>
          <a:off x="593881" y="2264740"/>
          <a:ext cx="8746061" cy="4422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F04297BA-B127-42AA-AE96-A518B91AC2F7}"/>
              </a:ext>
            </a:extLst>
          </p:cNvPr>
          <p:cNvSpPr txBox="1"/>
          <p:nvPr/>
        </p:nvSpPr>
        <p:spPr>
          <a:xfrm>
            <a:off x="681365" y="1558263"/>
            <a:ext cx="8854521" cy="1200329"/>
          </a:xfrm>
          <a:prstGeom prst="rect">
            <a:avLst/>
          </a:prstGeom>
          <a:noFill/>
        </p:spPr>
        <p:txBody>
          <a:bodyPr wrap="square" rtlCol="0">
            <a:spAutoFit/>
          </a:bodyPr>
          <a:lstStyle/>
          <a:p>
            <a:pPr>
              <a:lnSpc>
                <a:spcPct val="100000"/>
              </a:lnSpc>
              <a:spcBef>
                <a:spcPts val="1400"/>
              </a:spcBef>
            </a:pPr>
            <a:r>
              <a:rPr lang="en-US" sz="2400" dirty="0" smtClean="0"/>
              <a:t>The flow chart below shows the steps taken to get information </a:t>
            </a:r>
            <a:r>
              <a:rPr lang="en-US" sz="2400" dirty="0"/>
              <a:t>using </a:t>
            </a:r>
            <a:r>
              <a:rPr lang="en-US" sz="2400" dirty="0" smtClean="0"/>
              <a:t>Web-scraping and convert it to </a:t>
            </a:r>
            <a:r>
              <a:rPr lang="en-US" sz="2400" dirty="0"/>
              <a:t>a dataframe used for analysis.</a:t>
            </a:r>
          </a:p>
        </p:txBody>
      </p:sp>
      <p:sp>
        <p:nvSpPr>
          <p:cNvPr id="2" name="Rectangle 1"/>
          <p:cNvSpPr/>
          <p:nvPr/>
        </p:nvSpPr>
        <p:spPr>
          <a:xfrm>
            <a:off x="593880" y="5934670"/>
            <a:ext cx="7452839" cy="646331"/>
          </a:xfrm>
          <a:prstGeom prst="rect">
            <a:avLst/>
          </a:prstGeom>
        </p:spPr>
        <p:txBody>
          <a:bodyPr wrap="square">
            <a:spAutoFit/>
          </a:bodyPr>
          <a:lstStyle/>
          <a:p>
            <a:r>
              <a:rPr lang="en-IN" dirty="0">
                <a:hlinkClick r:id="rId8"/>
              </a:rPr>
              <a:t>Capstone-Project/Data Collection with Web </a:t>
            </a:r>
            <a:r>
              <a:rPr lang="en-IN" dirty="0" err="1">
                <a:hlinkClick r:id="rId8"/>
              </a:rPr>
              <a:t>Scrapping.ipynb</a:t>
            </a:r>
            <a:r>
              <a:rPr lang="en-IN" dirty="0">
                <a:hlinkClick r:id="rId8"/>
              </a:rPr>
              <a:t> at main · </a:t>
            </a:r>
            <a:r>
              <a:rPr lang="en-IN" dirty="0" err="1">
                <a:hlinkClick r:id="rId8"/>
              </a:rPr>
              <a:t>RohitMi</a:t>
            </a:r>
            <a:r>
              <a:rPr lang="en-IN" dirty="0">
                <a:hlinkClick r:id="rId8"/>
              </a:rPr>
              <a:t>/Capstone-Project (github.com)</a:t>
            </a:r>
            <a:endParaRPr lang="en-IN"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www.w3.org/XML/1998/namespac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f80a141d-92ca-4d3d-9308-f7e7b1d44ce8"/>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653</TotalTime>
  <Words>3091</Words>
  <Application>Microsoft Office PowerPoint</Application>
  <PresentationFormat>Widescreen</PresentationFormat>
  <Paragraphs>328</Paragraphs>
  <Slides>49</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49</vt:i4>
      </vt:variant>
    </vt:vector>
  </HeadingPairs>
  <TitlesOfParts>
    <vt:vector size="61" baseType="lpstr">
      <vt:lpstr>Abadi</vt:lpstr>
      <vt:lpstr>Arial</vt:lpstr>
      <vt:lpstr>Calibri</vt:lpstr>
      <vt:lpstr>Courier New</vt:lpstr>
      <vt:lpstr>Helvetica Neue</vt:lpstr>
      <vt:lpstr>IBM Plex Mono SemiBold</vt:lpstr>
      <vt:lpstr>SF Pro</vt:lpstr>
      <vt:lpstr>Trebuchet MS</vt:lpstr>
      <vt:lpstr>Wingdings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Rohit Mittel</cp:lastModifiedBy>
  <cp:revision>337</cp:revision>
  <dcterms:created xsi:type="dcterms:W3CDTF">2021-04-29T18:58:34Z</dcterms:created>
  <dcterms:modified xsi:type="dcterms:W3CDTF">2021-11-26T16:13:34Z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